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5" r:id="rId4"/>
    <p:sldMasterId id="2147483696" r:id="rId5"/>
    <p:sldMasterId id="214748369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Lst>
  <p:sldSz cy="5143500" cx="9144000"/>
  <p:notesSz cx="6858000" cy="9144000"/>
  <p:embeddedFontLst>
    <p:embeddedFont>
      <p:font typeface="Raleway"/>
      <p:regular r:id="rId75"/>
      <p:bold r:id="rId76"/>
      <p:italic r:id="rId77"/>
      <p:boldItalic r:id="rId78"/>
    </p:embeddedFont>
    <p:embeddedFont>
      <p:font typeface="Roboto"/>
      <p:regular r:id="rId79"/>
      <p:bold r:id="rId80"/>
      <p:italic r:id="rId81"/>
      <p:boldItalic r:id="rId82"/>
    </p:embeddedFont>
    <p:embeddedFont>
      <p:font typeface="Proxima Nova"/>
      <p:regular r:id="rId83"/>
      <p:bold r:id="rId84"/>
      <p:italic r:id="rId85"/>
      <p:boldItalic r:id="rId86"/>
    </p:embeddedFont>
    <p:embeddedFont>
      <p:font typeface="Roboto Medium"/>
      <p:regular r:id="rId87"/>
      <p:bold r:id="rId88"/>
      <p:italic r:id="rId89"/>
      <p:boldItalic r:id="rId90"/>
    </p:embeddedFont>
    <p:embeddedFont>
      <p:font typeface="Amatic SC"/>
      <p:regular r:id="rId91"/>
      <p:bold r:id="rId92"/>
    </p:embeddedFont>
    <p:embeddedFont>
      <p:font typeface="Proxima Nova Semibold"/>
      <p:regular r:id="rId93"/>
      <p:bold r:id="rId94"/>
      <p:boldItalic r:id="rId95"/>
    </p:embeddedFont>
    <p:embeddedFont>
      <p:font typeface="Oswald"/>
      <p:regular r:id="rId96"/>
      <p:bold r:id="rId9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10A58DD-10CF-48EF-B23E-F76294494472}">
  <a:tblStyle styleId="{F10A58DD-10CF-48EF-B23E-F7629449447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ProximaNovaSemibold-boldItalic.fntdata"/><Relationship Id="rId94" Type="http://schemas.openxmlformats.org/officeDocument/2006/relationships/font" Target="fonts/ProximaNovaSemibold-bold.fntdata"/><Relationship Id="rId97" Type="http://schemas.openxmlformats.org/officeDocument/2006/relationships/font" Target="fonts/Oswald-bold.fntdata"/><Relationship Id="rId96" Type="http://schemas.openxmlformats.org/officeDocument/2006/relationships/font" Target="fonts/Oswald-regular.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font" Target="fonts/AmaticSC-regular.fntdata"/><Relationship Id="rId90" Type="http://schemas.openxmlformats.org/officeDocument/2006/relationships/font" Target="fonts/RobotoMedium-boldItalic.fntdata"/><Relationship Id="rId93" Type="http://schemas.openxmlformats.org/officeDocument/2006/relationships/font" Target="fonts/ProximaNovaSemibold-regular.fntdata"/><Relationship Id="rId92" Type="http://schemas.openxmlformats.org/officeDocument/2006/relationships/font" Target="fonts/AmaticSC-bold.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84" Type="http://schemas.openxmlformats.org/officeDocument/2006/relationships/font" Target="fonts/ProximaNova-bold.fntdata"/><Relationship Id="rId83" Type="http://schemas.openxmlformats.org/officeDocument/2006/relationships/font" Target="fonts/ProximaNova-regular.fntdata"/><Relationship Id="rId86" Type="http://schemas.openxmlformats.org/officeDocument/2006/relationships/font" Target="fonts/ProximaNova-boldItalic.fntdata"/><Relationship Id="rId85" Type="http://schemas.openxmlformats.org/officeDocument/2006/relationships/font" Target="fonts/ProximaNova-italic.fntdata"/><Relationship Id="rId88" Type="http://schemas.openxmlformats.org/officeDocument/2006/relationships/font" Target="fonts/RobotoMedium-bold.fntdata"/><Relationship Id="rId87" Type="http://schemas.openxmlformats.org/officeDocument/2006/relationships/font" Target="fonts/RobotoMedium-regular.fntdata"/><Relationship Id="rId89" Type="http://schemas.openxmlformats.org/officeDocument/2006/relationships/font" Target="fonts/RobotoMedium-italic.fntdata"/><Relationship Id="rId80" Type="http://schemas.openxmlformats.org/officeDocument/2006/relationships/font" Target="fonts/Roboto-bold.fntdata"/><Relationship Id="rId82" Type="http://schemas.openxmlformats.org/officeDocument/2006/relationships/font" Target="fonts/Roboto-boldItalic.fntdata"/><Relationship Id="rId81" Type="http://schemas.openxmlformats.org/officeDocument/2006/relationships/font" Target="fonts/Roboto-italic.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font" Target="fonts/Raleway-regular.fntdata"/><Relationship Id="rId74" Type="http://schemas.openxmlformats.org/officeDocument/2006/relationships/slide" Target="slides/slide67.xml"/><Relationship Id="rId77" Type="http://schemas.openxmlformats.org/officeDocument/2006/relationships/font" Target="fonts/Raleway-italic.fntdata"/><Relationship Id="rId76" Type="http://schemas.openxmlformats.org/officeDocument/2006/relationships/font" Target="fonts/Raleway-bold.fntdata"/><Relationship Id="rId79" Type="http://schemas.openxmlformats.org/officeDocument/2006/relationships/font" Target="fonts/Roboto-regular.fntdata"/><Relationship Id="rId78" Type="http://schemas.openxmlformats.org/officeDocument/2006/relationships/font" Target="fonts/Raleway-boldItalic.fntdata"/><Relationship Id="rId71" Type="http://schemas.openxmlformats.org/officeDocument/2006/relationships/slide" Target="slides/slide64.xml"/><Relationship Id="rId70" Type="http://schemas.openxmlformats.org/officeDocument/2006/relationships/slide" Target="slides/slide63.xml"/><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slide" Target="slides/slide6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media/image1.jpg>
</file>

<file path=ppt/media/image10.gif>
</file>

<file path=ppt/media/image11.png>
</file>

<file path=ppt/media/image12.jpg>
</file>

<file path=ppt/media/image13.gif>
</file>

<file path=ppt/media/image14.gif>
</file>

<file path=ppt/media/image15.jpg>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g>
</file>

<file path=ppt/media/image4.png>
</file>

<file path=ppt/media/image5.png>
</file>

<file path=ppt/media/image6.png>
</file>

<file path=ppt/media/image7.gi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f6bf4b1b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f6bf4b1b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8" name="Shape 1478"/>
        <p:cNvGrpSpPr/>
        <p:nvPr/>
      </p:nvGrpSpPr>
      <p:grpSpPr>
        <a:xfrm>
          <a:off x="0" y="0"/>
          <a:ext cx="0" cy="0"/>
          <a:chOff x="0" y="0"/>
          <a:chExt cx="0" cy="0"/>
        </a:xfrm>
      </p:grpSpPr>
      <p:sp>
        <p:nvSpPr>
          <p:cNvPr id="1479" name="Google Shape;1479;gf6bf4b1c6e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0" name="Google Shape;1480;gf6bf4b1c6e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2" name="Shape 1482"/>
        <p:cNvGrpSpPr/>
        <p:nvPr/>
      </p:nvGrpSpPr>
      <p:grpSpPr>
        <a:xfrm>
          <a:off x="0" y="0"/>
          <a:ext cx="0" cy="0"/>
          <a:chOff x="0" y="0"/>
          <a:chExt cx="0" cy="0"/>
        </a:xfrm>
      </p:grpSpPr>
      <p:sp>
        <p:nvSpPr>
          <p:cNvPr id="1483" name="Google Shape;1483;gad6c7e10c1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4" name="Google Shape;1484;gad6c7e10c1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f0cd07c7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f0cd07c7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6" name="Shape 1496"/>
        <p:cNvGrpSpPr/>
        <p:nvPr/>
      </p:nvGrpSpPr>
      <p:grpSpPr>
        <a:xfrm>
          <a:off x="0" y="0"/>
          <a:ext cx="0" cy="0"/>
          <a:chOff x="0" y="0"/>
          <a:chExt cx="0" cy="0"/>
        </a:xfrm>
      </p:grpSpPr>
      <p:sp>
        <p:nvSpPr>
          <p:cNvPr id="1497" name="Google Shape;1497;g8c1997cbf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8" name="Google Shape;1498;g8c1997cbf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9" name="Shape 1519"/>
        <p:cNvGrpSpPr/>
        <p:nvPr/>
      </p:nvGrpSpPr>
      <p:grpSpPr>
        <a:xfrm>
          <a:off x="0" y="0"/>
          <a:ext cx="0" cy="0"/>
          <a:chOff x="0" y="0"/>
          <a:chExt cx="0" cy="0"/>
        </a:xfrm>
      </p:grpSpPr>
      <p:sp>
        <p:nvSpPr>
          <p:cNvPr id="1520" name="Google Shape;1520;g8b8ed53e2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1" name="Google Shape;1521;g8b8ed53e2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5" name="Shape 1525"/>
        <p:cNvGrpSpPr/>
        <p:nvPr/>
      </p:nvGrpSpPr>
      <p:grpSpPr>
        <a:xfrm>
          <a:off x="0" y="0"/>
          <a:ext cx="0" cy="0"/>
          <a:chOff x="0" y="0"/>
          <a:chExt cx="0" cy="0"/>
        </a:xfrm>
      </p:grpSpPr>
      <p:sp>
        <p:nvSpPr>
          <p:cNvPr id="1526" name="Google Shape;1526;g8c1997cbf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7" name="Google Shape;1527;g8c1997cbf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2" name="Shape 1552"/>
        <p:cNvGrpSpPr/>
        <p:nvPr/>
      </p:nvGrpSpPr>
      <p:grpSpPr>
        <a:xfrm>
          <a:off x="0" y="0"/>
          <a:ext cx="0" cy="0"/>
          <a:chOff x="0" y="0"/>
          <a:chExt cx="0" cy="0"/>
        </a:xfrm>
      </p:grpSpPr>
      <p:sp>
        <p:nvSpPr>
          <p:cNvPr id="1553" name="Google Shape;1553;g8b8ed53e21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4" name="Google Shape;1554;g8b8ed53e21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9" name="Shape 1579"/>
        <p:cNvGrpSpPr/>
        <p:nvPr/>
      </p:nvGrpSpPr>
      <p:grpSpPr>
        <a:xfrm>
          <a:off x="0" y="0"/>
          <a:ext cx="0" cy="0"/>
          <a:chOff x="0" y="0"/>
          <a:chExt cx="0" cy="0"/>
        </a:xfrm>
      </p:grpSpPr>
      <p:sp>
        <p:nvSpPr>
          <p:cNvPr id="1580" name="Google Shape;1580;g8bed413fd1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1" name="Google Shape;1581;g8bed413fd1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6" name="Shape 1596"/>
        <p:cNvGrpSpPr/>
        <p:nvPr/>
      </p:nvGrpSpPr>
      <p:grpSpPr>
        <a:xfrm>
          <a:off x="0" y="0"/>
          <a:ext cx="0" cy="0"/>
          <a:chOff x="0" y="0"/>
          <a:chExt cx="0" cy="0"/>
        </a:xfrm>
      </p:grpSpPr>
      <p:sp>
        <p:nvSpPr>
          <p:cNvPr id="1597" name="Google Shape;1597;g93be0b746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8" name="Google Shape;1598;g93be0b746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3" name="Shape 1613"/>
        <p:cNvGrpSpPr/>
        <p:nvPr/>
      </p:nvGrpSpPr>
      <p:grpSpPr>
        <a:xfrm>
          <a:off x="0" y="0"/>
          <a:ext cx="0" cy="0"/>
          <a:chOff x="0" y="0"/>
          <a:chExt cx="0" cy="0"/>
        </a:xfrm>
      </p:grpSpPr>
      <p:sp>
        <p:nvSpPr>
          <p:cNvPr id="1614" name="Google Shape;1614;g8c1997cbfd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5" name="Google Shape;1615;g8c1997cbf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gf6bf4b1b4a_0_1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f6bf4b1b4a_0_1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 Ore, Rafael</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2" name="Shape 1652"/>
        <p:cNvGrpSpPr/>
        <p:nvPr/>
      </p:nvGrpSpPr>
      <p:grpSpPr>
        <a:xfrm>
          <a:off x="0" y="0"/>
          <a:ext cx="0" cy="0"/>
          <a:chOff x="0" y="0"/>
          <a:chExt cx="0" cy="0"/>
        </a:xfrm>
      </p:grpSpPr>
      <p:sp>
        <p:nvSpPr>
          <p:cNvPr id="1653" name="Google Shape;1653;g8c1997cbfd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4" name="Google Shape;1654;g8c1997cbfd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 name="Shape 1665"/>
        <p:cNvGrpSpPr/>
        <p:nvPr/>
      </p:nvGrpSpPr>
      <p:grpSpPr>
        <a:xfrm>
          <a:off x="0" y="0"/>
          <a:ext cx="0" cy="0"/>
          <a:chOff x="0" y="0"/>
          <a:chExt cx="0" cy="0"/>
        </a:xfrm>
      </p:grpSpPr>
      <p:sp>
        <p:nvSpPr>
          <p:cNvPr id="1666" name="Google Shape;1666;g8b8ed53e2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 name="Google Shape;1667;g8b8ed53e2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8c1997cbfd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8c1997cbfd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2" name="Shape 1702"/>
        <p:cNvGrpSpPr/>
        <p:nvPr/>
      </p:nvGrpSpPr>
      <p:grpSpPr>
        <a:xfrm>
          <a:off x="0" y="0"/>
          <a:ext cx="0" cy="0"/>
          <a:chOff x="0" y="0"/>
          <a:chExt cx="0" cy="0"/>
        </a:xfrm>
      </p:grpSpPr>
      <p:sp>
        <p:nvSpPr>
          <p:cNvPr id="1703" name="Google Shape;1703;g8c1997cbfd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4" name="Google Shape;1704;g8c1997cbfd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1" name="Shape 1711"/>
        <p:cNvGrpSpPr/>
        <p:nvPr/>
      </p:nvGrpSpPr>
      <p:grpSpPr>
        <a:xfrm>
          <a:off x="0" y="0"/>
          <a:ext cx="0" cy="0"/>
          <a:chOff x="0" y="0"/>
          <a:chExt cx="0" cy="0"/>
        </a:xfrm>
      </p:grpSpPr>
      <p:sp>
        <p:nvSpPr>
          <p:cNvPr id="1712" name="Google Shape;1712;g8c2221473c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3" name="Google Shape;1713;g8c2221473c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7" name="Shape 1717"/>
        <p:cNvGrpSpPr/>
        <p:nvPr/>
      </p:nvGrpSpPr>
      <p:grpSpPr>
        <a:xfrm>
          <a:off x="0" y="0"/>
          <a:ext cx="0" cy="0"/>
          <a:chOff x="0" y="0"/>
          <a:chExt cx="0" cy="0"/>
        </a:xfrm>
      </p:grpSpPr>
      <p:sp>
        <p:nvSpPr>
          <p:cNvPr id="1718" name="Google Shape;1718;g8c1997cbfd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9" name="Google Shape;1719;g8c1997cbfd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g8c2221473c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g8c2221473c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gad0aeb9a5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1" name="Google Shape;1751;gad0aeb9a5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4" name="Shape 1754"/>
        <p:cNvGrpSpPr/>
        <p:nvPr/>
      </p:nvGrpSpPr>
      <p:grpSpPr>
        <a:xfrm>
          <a:off x="0" y="0"/>
          <a:ext cx="0" cy="0"/>
          <a:chOff x="0" y="0"/>
          <a:chExt cx="0" cy="0"/>
        </a:xfrm>
      </p:grpSpPr>
      <p:sp>
        <p:nvSpPr>
          <p:cNvPr id="1755" name="Google Shape;1755;g8c1997cbfd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6" name="Google Shape;1756;g8c1997cbfd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1" name="Shape 1861"/>
        <p:cNvGrpSpPr/>
        <p:nvPr/>
      </p:nvGrpSpPr>
      <p:grpSpPr>
        <a:xfrm>
          <a:off x="0" y="0"/>
          <a:ext cx="0" cy="0"/>
          <a:chOff x="0" y="0"/>
          <a:chExt cx="0" cy="0"/>
        </a:xfrm>
      </p:grpSpPr>
      <p:sp>
        <p:nvSpPr>
          <p:cNvPr id="1862" name="Google Shape;1862;g8b8ed53e21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3" name="Google Shape;1863;g8b8ed53e21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f6bf4b1b4a_0_2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f6bf4b1b4a_0_2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6" name="Shape 1886"/>
        <p:cNvGrpSpPr/>
        <p:nvPr/>
      </p:nvGrpSpPr>
      <p:grpSpPr>
        <a:xfrm>
          <a:off x="0" y="0"/>
          <a:ext cx="0" cy="0"/>
          <a:chOff x="0" y="0"/>
          <a:chExt cx="0" cy="0"/>
        </a:xfrm>
      </p:grpSpPr>
      <p:sp>
        <p:nvSpPr>
          <p:cNvPr id="1887" name="Google Shape;1887;g8c1997cbfd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8" name="Google Shape;1888;g8c1997cbfd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1" name="Shape 1901"/>
        <p:cNvGrpSpPr/>
        <p:nvPr/>
      </p:nvGrpSpPr>
      <p:grpSpPr>
        <a:xfrm>
          <a:off x="0" y="0"/>
          <a:ext cx="0" cy="0"/>
          <a:chOff x="0" y="0"/>
          <a:chExt cx="0" cy="0"/>
        </a:xfrm>
      </p:grpSpPr>
      <p:sp>
        <p:nvSpPr>
          <p:cNvPr id="1902" name="Google Shape;1902;g8c1997cbfd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3" name="Google Shape;1903;g8c1997cbfd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0" name="Shape 1970"/>
        <p:cNvGrpSpPr/>
        <p:nvPr/>
      </p:nvGrpSpPr>
      <p:grpSpPr>
        <a:xfrm>
          <a:off x="0" y="0"/>
          <a:ext cx="0" cy="0"/>
          <a:chOff x="0" y="0"/>
          <a:chExt cx="0" cy="0"/>
        </a:xfrm>
      </p:grpSpPr>
      <p:sp>
        <p:nvSpPr>
          <p:cNvPr id="1971" name="Google Shape;1971;g8c1997cbfd_0_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2" name="Google Shape;1972;g8c1997cbfd_0_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9" name="Shape 2009"/>
        <p:cNvGrpSpPr/>
        <p:nvPr/>
      </p:nvGrpSpPr>
      <p:grpSpPr>
        <a:xfrm>
          <a:off x="0" y="0"/>
          <a:ext cx="0" cy="0"/>
          <a:chOff x="0" y="0"/>
          <a:chExt cx="0" cy="0"/>
        </a:xfrm>
      </p:grpSpPr>
      <p:sp>
        <p:nvSpPr>
          <p:cNvPr id="2010" name="Google Shape;2010;g8c1997cbfd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1" name="Google Shape;2011;g8c1997cbfd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2" name="Shape 2032"/>
        <p:cNvGrpSpPr/>
        <p:nvPr/>
      </p:nvGrpSpPr>
      <p:grpSpPr>
        <a:xfrm>
          <a:off x="0" y="0"/>
          <a:ext cx="0" cy="0"/>
          <a:chOff x="0" y="0"/>
          <a:chExt cx="0" cy="0"/>
        </a:xfrm>
      </p:grpSpPr>
      <p:sp>
        <p:nvSpPr>
          <p:cNvPr id="2033" name="Google Shape;2033;g8c1997cbfd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4" name="Google Shape;2034;g8c1997cbfd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3" name="Shape 2053"/>
        <p:cNvGrpSpPr/>
        <p:nvPr/>
      </p:nvGrpSpPr>
      <p:grpSpPr>
        <a:xfrm>
          <a:off x="0" y="0"/>
          <a:ext cx="0" cy="0"/>
          <a:chOff x="0" y="0"/>
          <a:chExt cx="0" cy="0"/>
        </a:xfrm>
      </p:grpSpPr>
      <p:sp>
        <p:nvSpPr>
          <p:cNvPr id="2054" name="Google Shape;2054;g8c1997cbfd_0_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5" name="Google Shape;2055;g8c1997cbfd_0_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8c1997cbfd_0_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8c1997cbfd_0_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3" name="Shape 2093"/>
        <p:cNvGrpSpPr/>
        <p:nvPr/>
      </p:nvGrpSpPr>
      <p:grpSpPr>
        <a:xfrm>
          <a:off x="0" y="0"/>
          <a:ext cx="0" cy="0"/>
          <a:chOff x="0" y="0"/>
          <a:chExt cx="0" cy="0"/>
        </a:xfrm>
      </p:grpSpPr>
      <p:sp>
        <p:nvSpPr>
          <p:cNvPr id="2094" name="Google Shape;2094;g8c1997cbfd_0_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5" name="Google Shape;2095;g8c1997cbfd_0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7" name="Shape 2117"/>
        <p:cNvGrpSpPr/>
        <p:nvPr/>
      </p:nvGrpSpPr>
      <p:grpSpPr>
        <a:xfrm>
          <a:off x="0" y="0"/>
          <a:ext cx="0" cy="0"/>
          <a:chOff x="0" y="0"/>
          <a:chExt cx="0" cy="0"/>
        </a:xfrm>
      </p:grpSpPr>
      <p:sp>
        <p:nvSpPr>
          <p:cNvPr id="2118" name="Google Shape;2118;g8c1997cbfd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9" name="Google Shape;2119;g8c1997cbfd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6" name="Shape 2146"/>
        <p:cNvGrpSpPr/>
        <p:nvPr/>
      </p:nvGrpSpPr>
      <p:grpSpPr>
        <a:xfrm>
          <a:off x="0" y="0"/>
          <a:ext cx="0" cy="0"/>
          <a:chOff x="0" y="0"/>
          <a:chExt cx="0" cy="0"/>
        </a:xfrm>
      </p:grpSpPr>
      <p:sp>
        <p:nvSpPr>
          <p:cNvPr id="2147" name="Google Shape;2147;g8c1997cbfd_0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8" name="Google Shape;2148;g8c1997cbfd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7" name="Shape 1257"/>
        <p:cNvGrpSpPr/>
        <p:nvPr/>
      </p:nvGrpSpPr>
      <p:grpSpPr>
        <a:xfrm>
          <a:off x="0" y="0"/>
          <a:ext cx="0" cy="0"/>
          <a:chOff x="0" y="0"/>
          <a:chExt cx="0" cy="0"/>
        </a:xfrm>
      </p:grpSpPr>
      <p:sp>
        <p:nvSpPr>
          <p:cNvPr id="1258" name="Google Shape;1258;gf6bf4b1b4a_0_3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9" name="Google Shape;1259;gf6bf4b1b4a_0_3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8" name="Shape 2178"/>
        <p:cNvGrpSpPr/>
        <p:nvPr/>
      </p:nvGrpSpPr>
      <p:grpSpPr>
        <a:xfrm>
          <a:off x="0" y="0"/>
          <a:ext cx="0" cy="0"/>
          <a:chOff x="0" y="0"/>
          <a:chExt cx="0" cy="0"/>
        </a:xfrm>
      </p:grpSpPr>
      <p:sp>
        <p:nvSpPr>
          <p:cNvPr id="2179" name="Google Shape;2179;g8c1997cbfd_0_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0" name="Google Shape;2180;g8c1997cbfd_0_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2" name="Shape 2212"/>
        <p:cNvGrpSpPr/>
        <p:nvPr/>
      </p:nvGrpSpPr>
      <p:grpSpPr>
        <a:xfrm>
          <a:off x="0" y="0"/>
          <a:ext cx="0" cy="0"/>
          <a:chOff x="0" y="0"/>
          <a:chExt cx="0" cy="0"/>
        </a:xfrm>
      </p:grpSpPr>
      <p:sp>
        <p:nvSpPr>
          <p:cNvPr id="2213" name="Google Shape;2213;g8c1997cbfd_0_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4" name="Google Shape;2214;g8c1997cbfd_0_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8" name="Shape 2238"/>
        <p:cNvGrpSpPr/>
        <p:nvPr/>
      </p:nvGrpSpPr>
      <p:grpSpPr>
        <a:xfrm>
          <a:off x="0" y="0"/>
          <a:ext cx="0" cy="0"/>
          <a:chOff x="0" y="0"/>
          <a:chExt cx="0" cy="0"/>
        </a:xfrm>
      </p:grpSpPr>
      <p:sp>
        <p:nvSpPr>
          <p:cNvPr id="2239" name="Google Shape;2239;g8c1997cbfd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0" name="Google Shape;2240;g8c1997cbfd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6" name="Shape 2276"/>
        <p:cNvGrpSpPr/>
        <p:nvPr/>
      </p:nvGrpSpPr>
      <p:grpSpPr>
        <a:xfrm>
          <a:off x="0" y="0"/>
          <a:ext cx="0" cy="0"/>
          <a:chOff x="0" y="0"/>
          <a:chExt cx="0" cy="0"/>
        </a:xfrm>
      </p:grpSpPr>
      <p:sp>
        <p:nvSpPr>
          <p:cNvPr id="2277" name="Google Shape;2277;g8c1997cbfd_0_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8" name="Google Shape;2278;g8c1997cbfd_0_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7" name="Shape 2307"/>
        <p:cNvGrpSpPr/>
        <p:nvPr/>
      </p:nvGrpSpPr>
      <p:grpSpPr>
        <a:xfrm>
          <a:off x="0" y="0"/>
          <a:ext cx="0" cy="0"/>
          <a:chOff x="0" y="0"/>
          <a:chExt cx="0" cy="0"/>
        </a:xfrm>
      </p:grpSpPr>
      <p:sp>
        <p:nvSpPr>
          <p:cNvPr id="2308" name="Google Shape;2308;g8c1997cbfd_0_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9" name="Google Shape;2309;g8c1997cbfd_0_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4" name="Shape 2324"/>
        <p:cNvGrpSpPr/>
        <p:nvPr/>
      </p:nvGrpSpPr>
      <p:grpSpPr>
        <a:xfrm>
          <a:off x="0" y="0"/>
          <a:ext cx="0" cy="0"/>
          <a:chOff x="0" y="0"/>
          <a:chExt cx="0" cy="0"/>
        </a:xfrm>
      </p:grpSpPr>
      <p:sp>
        <p:nvSpPr>
          <p:cNvPr id="2325" name="Google Shape;2325;g8c1997cbfd_0_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6" name="Google Shape;2326;g8c1997cbfd_0_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9" name="Shape 2339"/>
        <p:cNvGrpSpPr/>
        <p:nvPr/>
      </p:nvGrpSpPr>
      <p:grpSpPr>
        <a:xfrm>
          <a:off x="0" y="0"/>
          <a:ext cx="0" cy="0"/>
          <a:chOff x="0" y="0"/>
          <a:chExt cx="0" cy="0"/>
        </a:xfrm>
      </p:grpSpPr>
      <p:sp>
        <p:nvSpPr>
          <p:cNvPr id="2340" name="Google Shape;2340;g8c1997cbfd_0_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1" name="Google Shape;2341;g8c1997cbfd_0_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3" name="Shape 2353"/>
        <p:cNvGrpSpPr/>
        <p:nvPr/>
      </p:nvGrpSpPr>
      <p:grpSpPr>
        <a:xfrm>
          <a:off x="0" y="0"/>
          <a:ext cx="0" cy="0"/>
          <a:chOff x="0" y="0"/>
          <a:chExt cx="0" cy="0"/>
        </a:xfrm>
      </p:grpSpPr>
      <p:sp>
        <p:nvSpPr>
          <p:cNvPr id="2354" name="Google Shape;2354;g8c1997cbf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5" name="Google Shape;2355;g8c1997cbf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2" name="Shape 2372"/>
        <p:cNvGrpSpPr/>
        <p:nvPr/>
      </p:nvGrpSpPr>
      <p:grpSpPr>
        <a:xfrm>
          <a:off x="0" y="0"/>
          <a:ext cx="0" cy="0"/>
          <a:chOff x="0" y="0"/>
          <a:chExt cx="0" cy="0"/>
        </a:xfrm>
      </p:grpSpPr>
      <p:sp>
        <p:nvSpPr>
          <p:cNvPr id="2373" name="Google Shape;2373;g8c1997cbf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4" name="Google Shape;2374;g8c1997cbf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8" name="Shape 2378"/>
        <p:cNvGrpSpPr/>
        <p:nvPr/>
      </p:nvGrpSpPr>
      <p:grpSpPr>
        <a:xfrm>
          <a:off x="0" y="0"/>
          <a:ext cx="0" cy="0"/>
          <a:chOff x="0" y="0"/>
          <a:chExt cx="0" cy="0"/>
        </a:xfrm>
      </p:grpSpPr>
      <p:sp>
        <p:nvSpPr>
          <p:cNvPr id="2379" name="Google Shape;2379;g8c1997cb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0" name="Google Shape;2380;g8c1997cb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2" name="Shape 1272"/>
        <p:cNvGrpSpPr/>
        <p:nvPr/>
      </p:nvGrpSpPr>
      <p:grpSpPr>
        <a:xfrm>
          <a:off x="0" y="0"/>
          <a:ext cx="0" cy="0"/>
          <a:chOff x="0" y="0"/>
          <a:chExt cx="0" cy="0"/>
        </a:xfrm>
      </p:grpSpPr>
      <p:sp>
        <p:nvSpPr>
          <p:cNvPr id="1273" name="Google Shape;1273;gf6bf4b1c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4" name="Google Shape;1274;gf6bf4b1c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4" name="Shape 2384"/>
        <p:cNvGrpSpPr/>
        <p:nvPr/>
      </p:nvGrpSpPr>
      <p:grpSpPr>
        <a:xfrm>
          <a:off x="0" y="0"/>
          <a:ext cx="0" cy="0"/>
          <a:chOff x="0" y="0"/>
          <a:chExt cx="0" cy="0"/>
        </a:xfrm>
      </p:grpSpPr>
      <p:sp>
        <p:nvSpPr>
          <p:cNvPr id="2385" name="Google Shape;2385;SLIDES_API183797404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6" name="Google Shape;2386;SLIDES_API183797404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1" name="Shape 2391"/>
        <p:cNvGrpSpPr/>
        <p:nvPr/>
      </p:nvGrpSpPr>
      <p:grpSpPr>
        <a:xfrm>
          <a:off x="0" y="0"/>
          <a:ext cx="0" cy="0"/>
          <a:chOff x="0" y="0"/>
          <a:chExt cx="0" cy="0"/>
        </a:xfrm>
      </p:grpSpPr>
      <p:sp>
        <p:nvSpPr>
          <p:cNvPr id="2392" name="Google Shape;2392;SLIDES_API183797404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3" name="Google Shape;2393;SLIDES_API183797404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8" name="Shape 2398"/>
        <p:cNvGrpSpPr/>
        <p:nvPr/>
      </p:nvGrpSpPr>
      <p:grpSpPr>
        <a:xfrm>
          <a:off x="0" y="0"/>
          <a:ext cx="0" cy="0"/>
          <a:chOff x="0" y="0"/>
          <a:chExt cx="0" cy="0"/>
        </a:xfrm>
      </p:grpSpPr>
      <p:sp>
        <p:nvSpPr>
          <p:cNvPr id="2399" name="Google Shape;2399;g8b8ed53e21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0" name="Google Shape;2400;g8b8ed53e21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1" name="Shape 2421"/>
        <p:cNvGrpSpPr/>
        <p:nvPr/>
      </p:nvGrpSpPr>
      <p:grpSpPr>
        <a:xfrm>
          <a:off x="0" y="0"/>
          <a:ext cx="0" cy="0"/>
          <a:chOff x="0" y="0"/>
          <a:chExt cx="0" cy="0"/>
        </a:xfrm>
      </p:grpSpPr>
      <p:sp>
        <p:nvSpPr>
          <p:cNvPr id="2422" name="Google Shape;2422;gad0aeb9a52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3" name="Google Shape;2423;gad0aeb9a52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7" name="Shape 2437"/>
        <p:cNvGrpSpPr/>
        <p:nvPr/>
      </p:nvGrpSpPr>
      <p:grpSpPr>
        <a:xfrm>
          <a:off x="0" y="0"/>
          <a:ext cx="0" cy="0"/>
          <a:chOff x="0" y="0"/>
          <a:chExt cx="0" cy="0"/>
        </a:xfrm>
      </p:grpSpPr>
      <p:sp>
        <p:nvSpPr>
          <p:cNvPr id="2438" name="Google Shape;2438;gad0aeb9a52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9" name="Google Shape;2439;gad0aeb9a52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4" name="Shape 2774"/>
        <p:cNvGrpSpPr/>
        <p:nvPr/>
      </p:nvGrpSpPr>
      <p:grpSpPr>
        <a:xfrm>
          <a:off x="0" y="0"/>
          <a:ext cx="0" cy="0"/>
          <a:chOff x="0" y="0"/>
          <a:chExt cx="0" cy="0"/>
        </a:xfrm>
      </p:grpSpPr>
      <p:sp>
        <p:nvSpPr>
          <p:cNvPr id="2775" name="Google Shape;2775;gad0aeb9a52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6" name="Google Shape;2776;gad0aeb9a52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4" name="Shape 9274"/>
        <p:cNvGrpSpPr/>
        <p:nvPr/>
      </p:nvGrpSpPr>
      <p:grpSpPr>
        <a:xfrm>
          <a:off x="0" y="0"/>
          <a:ext cx="0" cy="0"/>
          <a:chOff x="0" y="0"/>
          <a:chExt cx="0" cy="0"/>
        </a:xfrm>
      </p:grpSpPr>
      <p:sp>
        <p:nvSpPr>
          <p:cNvPr id="9275" name="Google Shape;9275;gad0aeb9a52_0_6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6" name="Google Shape;9276;gad0aeb9a52_0_6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1" name="Shape 9701"/>
        <p:cNvGrpSpPr/>
        <p:nvPr/>
      </p:nvGrpSpPr>
      <p:grpSpPr>
        <a:xfrm>
          <a:off x="0" y="0"/>
          <a:ext cx="0" cy="0"/>
          <a:chOff x="0" y="0"/>
          <a:chExt cx="0" cy="0"/>
        </a:xfrm>
      </p:grpSpPr>
      <p:sp>
        <p:nvSpPr>
          <p:cNvPr id="9702" name="Google Shape;9702;gad0aeb9a52_0_7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3" name="Google Shape;9703;gad0aeb9a52_0_7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4" name="Shape 9864"/>
        <p:cNvGrpSpPr/>
        <p:nvPr/>
      </p:nvGrpSpPr>
      <p:grpSpPr>
        <a:xfrm>
          <a:off x="0" y="0"/>
          <a:ext cx="0" cy="0"/>
          <a:chOff x="0" y="0"/>
          <a:chExt cx="0" cy="0"/>
        </a:xfrm>
      </p:grpSpPr>
      <p:sp>
        <p:nvSpPr>
          <p:cNvPr id="9865" name="Google Shape;9865;gad0aeb9a52_0_7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6" name="Google Shape;9866;gad0aeb9a52_0_7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6" name="Shape 10266"/>
        <p:cNvGrpSpPr/>
        <p:nvPr/>
      </p:nvGrpSpPr>
      <p:grpSpPr>
        <a:xfrm>
          <a:off x="0" y="0"/>
          <a:ext cx="0" cy="0"/>
          <a:chOff x="0" y="0"/>
          <a:chExt cx="0" cy="0"/>
        </a:xfrm>
      </p:grpSpPr>
      <p:sp>
        <p:nvSpPr>
          <p:cNvPr id="10267" name="Google Shape;10267;gad0aeb9a52_0_7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8" name="Google Shape;10268;gad0aeb9a52_0_7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f6bf4b1b4a_0_5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0" name="Google Shape;1370;gf6bf4b1b4a_0_5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7" name="Shape 10637"/>
        <p:cNvGrpSpPr/>
        <p:nvPr/>
      </p:nvGrpSpPr>
      <p:grpSpPr>
        <a:xfrm>
          <a:off x="0" y="0"/>
          <a:ext cx="0" cy="0"/>
          <a:chOff x="0" y="0"/>
          <a:chExt cx="0" cy="0"/>
        </a:xfrm>
      </p:grpSpPr>
      <p:sp>
        <p:nvSpPr>
          <p:cNvPr id="10638" name="Google Shape;10638;gad0aeb9a52_0_8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9" name="Google Shape;10639;gad0aeb9a52_0_8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9" name="Shape 10939"/>
        <p:cNvGrpSpPr/>
        <p:nvPr/>
      </p:nvGrpSpPr>
      <p:grpSpPr>
        <a:xfrm>
          <a:off x="0" y="0"/>
          <a:ext cx="0" cy="0"/>
          <a:chOff x="0" y="0"/>
          <a:chExt cx="0" cy="0"/>
        </a:xfrm>
      </p:grpSpPr>
      <p:sp>
        <p:nvSpPr>
          <p:cNvPr id="10940" name="Google Shape;10940;gad0aeb9a52_0_8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1" name="Google Shape;10941;gad0aeb9a52_0_8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1" name="Shape 11231"/>
        <p:cNvGrpSpPr/>
        <p:nvPr/>
      </p:nvGrpSpPr>
      <p:grpSpPr>
        <a:xfrm>
          <a:off x="0" y="0"/>
          <a:ext cx="0" cy="0"/>
          <a:chOff x="0" y="0"/>
          <a:chExt cx="0" cy="0"/>
        </a:xfrm>
      </p:grpSpPr>
      <p:sp>
        <p:nvSpPr>
          <p:cNvPr id="11232" name="Google Shape;11232;gad0aeb9a52_0_8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3" name="Google Shape;11233;gad0aeb9a52_0_8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0" name="Shape 11590"/>
        <p:cNvGrpSpPr/>
        <p:nvPr/>
      </p:nvGrpSpPr>
      <p:grpSpPr>
        <a:xfrm>
          <a:off x="0" y="0"/>
          <a:ext cx="0" cy="0"/>
          <a:chOff x="0" y="0"/>
          <a:chExt cx="0" cy="0"/>
        </a:xfrm>
      </p:grpSpPr>
      <p:sp>
        <p:nvSpPr>
          <p:cNvPr id="11591" name="Google Shape;11591;gad0aeb9a52_0_9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2" name="Google Shape;11592;gad0aeb9a52_0_9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7" name="Shape 12007"/>
        <p:cNvGrpSpPr/>
        <p:nvPr/>
      </p:nvGrpSpPr>
      <p:grpSpPr>
        <a:xfrm>
          <a:off x="0" y="0"/>
          <a:ext cx="0" cy="0"/>
          <a:chOff x="0" y="0"/>
          <a:chExt cx="0" cy="0"/>
        </a:xfrm>
      </p:grpSpPr>
      <p:sp>
        <p:nvSpPr>
          <p:cNvPr id="12008" name="Google Shape;12008;gad0aeb9a52_0_9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9" name="Google Shape;12009;gad0aeb9a52_0_9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6" name="Shape 12346"/>
        <p:cNvGrpSpPr/>
        <p:nvPr/>
      </p:nvGrpSpPr>
      <p:grpSpPr>
        <a:xfrm>
          <a:off x="0" y="0"/>
          <a:ext cx="0" cy="0"/>
          <a:chOff x="0" y="0"/>
          <a:chExt cx="0" cy="0"/>
        </a:xfrm>
      </p:grpSpPr>
      <p:sp>
        <p:nvSpPr>
          <p:cNvPr id="12347" name="Google Shape;12347;gad0aeb9a52_0_10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8" name="Google Shape;12348;gad0aeb9a52_0_10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4" name="Shape 12534"/>
        <p:cNvGrpSpPr/>
        <p:nvPr/>
      </p:nvGrpSpPr>
      <p:grpSpPr>
        <a:xfrm>
          <a:off x="0" y="0"/>
          <a:ext cx="0" cy="0"/>
          <a:chOff x="0" y="0"/>
          <a:chExt cx="0" cy="0"/>
        </a:xfrm>
      </p:grpSpPr>
      <p:sp>
        <p:nvSpPr>
          <p:cNvPr id="12535" name="Google Shape;12535;gad0aeb9a52_0_10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36" name="Google Shape;12536;gad0aeb9a52_0_10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77" name="Shape 12777"/>
        <p:cNvGrpSpPr/>
        <p:nvPr/>
      </p:nvGrpSpPr>
      <p:grpSpPr>
        <a:xfrm>
          <a:off x="0" y="0"/>
          <a:ext cx="0" cy="0"/>
          <a:chOff x="0" y="0"/>
          <a:chExt cx="0" cy="0"/>
        </a:xfrm>
      </p:grpSpPr>
      <p:sp>
        <p:nvSpPr>
          <p:cNvPr id="12778" name="Google Shape;12778;gad0aeb9a52_0_10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79" name="Google Shape;12779;gad0aeb9a52_0_10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7" name="Shape 1407"/>
        <p:cNvGrpSpPr/>
        <p:nvPr/>
      </p:nvGrpSpPr>
      <p:grpSpPr>
        <a:xfrm>
          <a:off x="0" y="0"/>
          <a:ext cx="0" cy="0"/>
          <a:chOff x="0" y="0"/>
          <a:chExt cx="0" cy="0"/>
        </a:xfrm>
      </p:grpSpPr>
      <p:sp>
        <p:nvSpPr>
          <p:cNvPr id="1408" name="Google Shape;1408;gf6bf4b1b4a_0_6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9" name="Google Shape;1409;gf6bf4b1b4a_0_6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 name="Shape 1432"/>
        <p:cNvGrpSpPr/>
        <p:nvPr/>
      </p:nvGrpSpPr>
      <p:grpSpPr>
        <a:xfrm>
          <a:off x="0" y="0"/>
          <a:ext cx="0" cy="0"/>
          <a:chOff x="0" y="0"/>
          <a:chExt cx="0" cy="0"/>
        </a:xfrm>
      </p:grpSpPr>
      <p:sp>
        <p:nvSpPr>
          <p:cNvPr id="1433" name="Google Shape;1433;gf6bf4b1b4a_0_7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4" name="Google Shape;1434;gf6bf4b1b4a_0_7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1" name="Shape 1471"/>
        <p:cNvGrpSpPr/>
        <p:nvPr/>
      </p:nvGrpSpPr>
      <p:grpSpPr>
        <a:xfrm>
          <a:off x="0" y="0"/>
          <a:ext cx="0" cy="0"/>
          <a:chOff x="0" y="0"/>
          <a:chExt cx="0" cy="0"/>
        </a:xfrm>
      </p:grpSpPr>
      <p:sp>
        <p:nvSpPr>
          <p:cNvPr id="1472" name="Google Shape;1472;gf6bf4b1b4a_0_8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3" name="Google Shape;1473;gf6bf4b1b4a_0_8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3367C"/>
            </a:gs>
            <a:gs pos="100000">
              <a:schemeClr val="dk2"/>
            </a:gs>
          </a:gsLst>
          <a:lin ang="5400012"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903413"/>
            <a:ext cx="4079700" cy="26319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500588"/>
            <a:ext cx="2350500" cy="73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 name="Shape 112"/>
        <p:cNvGrpSpPr/>
        <p:nvPr/>
      </p:nvGrpSpPr>
      <p:grpSpPr>
        <a:xfrm>
          <a:off x="0" y="0"/>
          <a:ext cx="0" cy="0"/>
          <a:chOff x="0" y="0"/>
          <a:chExt cx="0" cy="0"/>
        </a:xfrm>
      </p:grpSpPr>
      <p:sp>
        <p:nvSpPr>
          <p:cNvPr id="113" name="Google Shape;113;p11"/>
          <p:cNvSpPr txBox="1"/>
          <p:nvPr>
            <p:ph hasCustomPrompt="1" type="title"/>
          </p:nvPr>
        </p:nvSpPr>
        <p:spPr>
          <a:xfrm>
            <a:off x="1903250" y="1834838"/>
            <a:ext cx="5337600" cy="112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4" name="Google Shape;114;p11"/>
          <p:cNvSpPr txBox="1"/>
          <p:nvPr>
            <p:ph idx="1" type="body"/>
          </p:nvPr>
        </p:nvSpPr>
        <p:spPr>
          <a:xfrm>
            <a:off x="2524200" y="2955575"/>
            <a:ext cx="4095600" cy="3531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500"/>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115" name="Google Shape;115;p11"/>
          <p:cNvGrpSpPr/>
          <p:nvPr/>
        </p:nvGrpSpPr>
        <p:grpSpPr>
          <a:xfrm flipH="1">
            <a:off x="6720423" y="3784091"/>
            <a:ext cx="2423582" cy="1357541"/>
            <a:chOff x="-77" y="3784091"/>
            <a:chExt cx="2423582" cy="1357541"/>
          </a:xfrm>
        </p:grpSpPr>
        <p:sp>
          <p:nvSpPr>
            <p:cNvPr id="116" name="Google Shape;116;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11"/>
          <p:cNvGrpSpPr/>
          <p:nvPr/>
        </p:nvGrpSpPr>
        <p:grpSpPr>
          <a:xfrm flipH="1" rot="10800000">
            <a:off x="-77" y="-9"/>
            <a:ext cx="2423582" cy="1357541"/>
            <a:chOff x="-77" y="3784091"/>
            <a:chExt cx="2423582" cy="1357541"/>
          </a:xfrm>
        </p:grpSpPr>
        <p:sp>
          <p:nvSpPr>
            <p:cNvPr id="122" name="Google Shape;122;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27"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128" name="Shape 128"/>
        <p:cNvGrpSpPr/>
        <p:nvPr/>
      </p:nvGrpSpPr>
      <p:grpSpPr>
        <a:xfrm>
          <a:off x="0" y="0"/>
          <a:ext cx="0" cy="0"/>
          <a:chOff x="0" y="0"/>
          <a:chExt cx="0" cy="0"/>
        </a:xfrm>
      </p:grpSpPr>
      <p:sp>
        <p:nvSpPr>
          <p:cNvPr id="129" name="Google Shape;129;p13"/>
          <p:cNvSpPr txBox="1"/>
          <p:nvPr>
            <p:ph type="title"/>
          </p:nvPr>
        </p:nvSpPr>
        <p:spPr>
          <a:xfrm>
            <a:off x="1902600" y="1512225"/>
            <a:ext cx="5338800" cy="187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9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0" name="Google Shape;130;p13"/>
          <p:cNvSpPr txBox="1"/>
          <p:nvPr>
            <p:ph idx="2" type="title"/>
          </p:nvPr>
        </p:nvSpPr>
        <p:spPr>
          <a:xfrm>
            <a:off x="1449150" y="3334700"/>
            <a:ext cx="6245700" cy="6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Raleway"/>
              <a:buNone/>
              <a:defRPr sz="2000">
                <a:latin typeface="Roboto"/>
                <a:ea typeface="Roboto"/>
                <a:cs typeface="Roboto"/>
                <a:sym typeface="Roboto"/>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31" name="Google Shape;131;p13"/>
          <p:cNvGrpSpPr/>
          <p:nvPr/>
        </p:nvGrpSpPr>
        <p:grpSpPr>
          <a:xfrm>
            <a:off x="-77" y="3784091"/>
            <a:ext cx="2423582" cy="1357541"/>
            <a:chOff x="-77" y="3784091"/>
            <a:chExt cx="2423582" cy="1357541"/>
          </a:xfrm>
        </p:grpSpPr>
        <p:sp>
          <p:nvSpPr>
            <p:cNvPr id="132" name="Google Shape;132;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 name="Google Shape;137;p13"/>
          <p:cNvGrpSpPr/>
          <p:nvPr/>
        </p:nvGrpSpPr>
        <p:grpSpPr>
          <a:xfrm rot="10800000">
            <a:off x="6720423" y="-9"/>
            <a:ext cx="2423582" cy="1357541"/>
            <a:chOff x="-77" y="3784091"/>
            <a:chExt cx="2423582" cy="1357541"/>
          </a:xfrm>
        </p:grpSpPr>
        <p:sp>
          <p:nvSpPr>
            <p:cNvPr id="138" name="Google Shape;138;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43" name="Shape 143"/>
        <p:cNvGrpSpPr/>
        <p:nvPr/>
      </p:nvGrpSpPr>
      <p:grpSpPr>
        <a:xfrm>
          <a:off x="0" y="0"/>
          <a:ext cx="0" cy="0"/>
          <a:chOff x="0" y="0"/>
          <a:chExt cx="0" cy="0"/>
        </a:xfrm>
      </p:grpSpPr>
      <p:sp>
        <p:nvSpPr>
          <p:cNvPr id="144" name="Google Shape;144;p14"/>
          <p:cNvSpPr txBox="1"/>
          <p:nvPr>
            <p:ph type="title"/>
          </p:nvPr>
        </p:nvSpPr>
        <p:spPr>
          <a:xfrm>
            <a:off x="5238260"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14"/>
          <p:cNvSpPr txBox="1"/>
          <p:nvPr>
            <p:ph idx="1" type="body"/>
          </p:nvPr>
        </p:nvSpPr>
        <p:spPr>
          <a:xfrm>
            <a:off x="5238265"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6" name="Google Shape;146;p14"/>
          <p:cNvSpPr txBox="1"/>
          <p:nvPr>
            <p:ph idx="2" type="body"/>
          </p:nvPr>
        </p:nvSpPr>
        <p:spPr>
          <a:xfrm>
            <a:off x="1760440"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7" name="Google Shape;147;p14"/>
          <p:cNvSpPr txBox="1"/>
          <p:nvPr>
            <p:ph idx="3" type="title"/>
          </p:nvPr>
        </p:nvSpPr>
        <p:spPr>
          <a:xfrm>
            <a:off x="1760435"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8" name="Google Shape;148;p14"/>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49" name="Google Shape;149;p14"/>
          <p:cNvGrpSpPr/>
          <p:nvPr/>
        </p:nvGrpSpPr>
        <p:grpSpPr>
          <a:xfrm rot="-5400000">
            <a:off x="8346375" y="4345871"/>
            <a:ext cx="1022509" cy="572747"/>
            <a:chOff x="-77" y="3784091"/>
            <a:chExt cx="2423582" cy="1357541"/>
          </a:xfrm>
        </p:grpSpPr>
        <p:sp>
          <p:nvSpPr>
            <p:cNvPr id="150" name="Google Shape;150;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 name="Google Shape;155;p14"/>
          <p:cNvGrpSpPr/>
          <p:nvPr/>
        </p:nvGrpSpPr>
        <p:grpSpPr>
          <a:xfrm rot="5400000">
            <a:off x="-224875" y="224871"/>
            <a:ext cx="1022509" cy="572747"/>
            <a:chOff x="-77" y="3784091"/>
            <a:chExt cx="2423582" cy="1357541"/>
          </a:xfrm>
        </p:grpSpPr>
        <p:sp>
          <p:nvSpPr>
            <p:cNvPr id="156" name="Google Shape;156;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14"/>
          <p:cNvGrpSpPr/>
          <p:nvPr/>
        </p:nvGrpSpPr>
        <p:grpSpPr>
          <a:xfrm>
            <a:off x="4524300" y="1089825"/>
            <a:ext cx="95400" cy="3116250"/>
            <a:chOff x="4524300" y="1013625"/>
            <a:chExt cx="95400" cy="3116250"/>
          </a:xfrm>
        </p:grpSpPr>
        <p:sp>
          <p:nvSpPr>
            <p:cNvPr id="162" name="Google Shape;162;p14"/>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168" name="Shape 168"/>
        <p:cNvGrpSpPr/>
        <p:nvPr/>
      </p:nvGrpSpPr>
      <p:grpSpPr>
        <a:xfrm>
          <a:off x="0" y="0"/>
          <a:ext cx="0" cy="0"/>
          <a:chOff x="0" y="0"/>
          <a:chExt cx="0" cy="0"/>
        </a:xfrm>
      </p:grpSpPr>
      <p:sp>
        <p:nvSpPr>
          <p:cNvPr id="169" name="Google Shape;169;p1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0" name="Google Shape;170;p15"/>
          <p:cNvSpPr txBox="1"/>
          <p:nvPr>
            <p:ph hasCustomPrompt="1" idx="2" type="title"/>
          </p:nvPr>
        </p:nvSpPr>
        <p:spPr>
          <a:xfrm>
            <a:off x="12120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1" name="Google Shape;171;p15"/>
          <p:cNvSpPr txBox="1"/>
          <p:nvPr>
            <p:ph hasCustomPrompt="1" idx="3" type="title"/>
          </p:nvPr>
        </p:nvSpPr>
        <p:spPr>
          <a:xfrm>
            <a:off x="30957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2" name="Google Shape;172;p15"/>
          <p:cNvSpPr txBox="1"/>
          <p:nvPr>
            <p:ph hasCustomPrompt="1" idx="4" type="title"/>
          </p:nvPr>
        </p:nvSpPr>
        <p:spPr>
          <a:xfrm>
            <a:off x="50556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3" name="Google Shape;173;p15"/>
          <p:cNvSpPr txBox="1"/>
          <p:nvPr>
            <p:ph hasCustomPrompt="1" idx="5" type="title"/>
          </p:nvPr>
        </p:nvSpPr>
        <p:spPr>
          <a:xfrm>
            <a:off x="69393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4" name="Google Shape;174;p15"/>
          <p:cNvSpPr txBox="1"/>
          <p:nvPr>
            <p:ph idx="1" type="subTitle"/>
          </p:nvPr>
        </p:nvSpPr>
        <p:spPr>
          <a:xfrm>
            <a:off x="1147475"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15"/>
          <p:cNvSpPr txBox="1"/>
          <p:nvPr>
            <p:ph idx="6" type="subTitle"/>
          </p:nvPr>
        </p:nvSpPr>
        <p:spPr>
          <a:xfrm>
            <a:off x="30311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15"/>
          <p:cNvSpPr txBox="1"/>
          <p:nvPr>
            <p:ph idx="7" type="subTitle"/>
          </p:nvPr>
        </p:nvSpPr>
        <p:spPr>
          <a:xfrm>
            <a:off x="49910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15"/>
          <p:cNvSpPr txBox="1"/>
          <p:nvPr>
            <p:ph idx="8" type="subTitle"/>
          </p:nvPr>
        </p:nvSpPr>
        <p:spPr>
          <a:xfrm>
            <a:off x="68747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15"/>
          <p:cNvSpPr txBox="1"/>
          <p:nvPr>
            <p:ph idx="9" type="subTitle"/>
          </p:nvPr>
        </p:nvSpPr>
        <p:spPr>
          <a:xfrm>
            <a:off x="1041500"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15"/>
          <p:cNvSpPr txBox="1"/>
          <p:nvPr>
            <p:ph idx="13" type="subTitle"/>
          </p:nvPr>
        </p:nvSpPr>
        <p:spPr>
          <a:xfrm>
            <a:off x="2925197"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0" name="Google Shape;180;p15"/>
          <p:cNvSpPr txBox="1"/>
          <p:nvPr>
            <p:ph idx="14" type="subTitle"/>
          </p:nvPr>
        </p:nvSpPr>
        <p:spPr>
          <a:xfrm>
            <a:off x="4885095"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15"/>
          <p:cNvSpPr txBox="1"/>
          <p:nvPr>
            <p:ph idx="15" type="subTitle"/>
          </p:nvPr>
        </p:nvSpPr>
        <p:spPr>
          <a:xfrm>
            <a:off x="6768792"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2" name="Google Shape;182;p15"/>
          <p:cNvGrpSpPr/>
          <p:nvPr/>
        </p:nvGrpSpPr>
        <p:grpSpPr>
          <a:xfrm rot="-5400000">
            <a:off x="8346375" y="4345871"/>
            <a:ext cx="1022509" cy="572747"/>
            <a:chOff x="-77" y="3784091"/>
            <a:chExt cx="2423582" cy="1357541"/>
          </a:xfrm>
        </p:grpSpPr>
        <p:sp>
          <p:nvSpPr>
            <p:cNvPr id="183" name="Google Shape;183;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15"/>
          <p:cNvGrpSpPr/>
          <p:nvPr/>
        </p:nvGrpSpPr>
        <p:grpSpPr>
          <a:xfrm rot="5400000">
            <a:off x="-224875" y="224871"/>
            <a:ext cx="1022509" cy="572747"/>
            <a:chOff x="-77" y="3784091"/>
            <a:chExt cx="2423582" cy="1357541"/>
          </a:xfrm>
        </p:grpSpPr>
        <p:sp>
          <p:nvSpPr>
            <p:cNvPr id="189" name="Google Shape;189;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bg>
      <p:bgPr>
        <a:gradFill>
          <a:gsLst>
            <a:gs pos="0">
              <a:srgbClr val="13367C"/>
            </a:gs>
            <a:gs pos="100000">
              <a:schemeClr val="dk2"/>
            </a:gs>
          </a:gsLst>
          <a:lin ang="5400012" scaled="0"/>
        </a:gradFill>
      </p:bgPr>
    </p:bg>
    <p:spTree>
      <p:nvGrpSpPr>
        <p:cNvPr id="194" name="Shape 194"/>
        <p:cNvGrpSpPr/>
        <p:nvPr/>
      </p:nvGrpSpPr>
      <p:grpSpPr>
        <a:xfrm>
          <a:off x="0" y="0"/>
          <a:ext cx="0" cy="0"/>
          <a:chOff x="0" y="0"/>
          <a:chExt cx="0" cy="0"/>
        </a:xfrm>
      </p:grpSpPr>
      <p:sp>
        <p:nvSpPr>
          <p:cNvPr id="195" name="Google Shape;195;p1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6" name="Google Shape;196;p16"/>
          <p:cNvSpPr txBox="1"/>
          <p:nvPr>
            <p:ph idx="1" type="subTitle"/>
          </p:nvPr>
        </p:nvSpPr>
        <p:spPr>
          <a:xfrm>
            <a:off x="719700" y="2434925"/>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197" name="Google Shape;197;p16"/>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16"/>
          <p:cNvSpPr txBox="1"/>
          <p:nvPr>
            <p:ph idx="3" type="subTitle"/>
          </p:nvPr>
        </p:nvSpPr>
        <p:spPr>
          <a:xfrm>
            <a:off x="3413619"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199" name="Google Shape;199;p16"/>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16"/>
          <p:cNvSpPr txBox="1"/>
          <p:nvPr>
            <p:ph idx="5" type="subTitle"/>
          </p:nvPr>
        </p:nvSpPr>
        <p:spPr>
          <a:xfrm>
            <a:off x="6107075"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01" name="Google Shape;201;p16"/>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02" name="Google Shape;202;p16"/>
          <p:cNvGrpSpPr/>
          <p:nvPr/>
        </p:nvGrpSpPr>
        <p:grpSpPr>
          <a:xfrm flipH="1" rot="5400000">
            <a:off x="-224875" y="4345871"/>
            <a:ext cx="1022509" cy="572747"/>
            <a:chOff x="-77" y="3784091"/>
            <a:chExt cx="2423582" cy="1357541"/>
          </a:xfrm>
        </p:grpSpPr>
        <p:sp>
          <p:nvSpPr>
            <p:cNvPr id="203" name="Google Shape;203;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6"/>
          <p:cNvGrpSpPr/>
          <p:nvPr/>
        </p:nvGrpSpPr>
        <p:grpSpPr>
          <a:xfrm flipH="1" rot="-5400000">
            <a:off x="8346375" y="224871"/>
            <a:ext cx="1022509" cy="572747"/>
            <a:chOff x="-77" y="3784091"/>
            <a:chExt cx="2423582" cy="1357541"/>
          </a:xfrm>
        </p:grpSpPr>
        <p:sp>
          <p:nvSpPr>
            <p:cNvPr id="209" name="Google Shape;209;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_2">
    <p:spTree>
      <p:nvGrpSpPr>
        <p:cNvPr id="214" name="Shape 214"/>
        <p:cNvGrpSpPr/>
        <p:nvPr/>
      </p:nvGrpSpPr>
      <p:grpSpPr>
        <a:xfrm>
          <a:off x="0" y="0"/>
          <a:ext cx="0" cy="0"/>
          <a:chOff x="0" y="0"/>
          <a:chExt cx="0" cy="0"/>
        </a:xfrm>
      </p:grpSpPr>
      <p:sp>
        <p:nvSpPr>
          <p:cNvPr id="215" name="Google Shape;215;p1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6" name="Google Shape;216;p17"/>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17"/>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17"/>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17"/>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lgn="r">
              <a:spcBef>
                <a:spcPts val="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220" name="Google Shape;220;p17"/>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1" name="Google Shape;221;p17"/>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222" name="Google Shape;222;p17"/>
          <p:cNvGrpSpPr/>
          <p:nvPr/>
        </p:nvGrpSpPr>
        <p:grpSpPr>
          <a:xfrm flipH="1" rot="-5400000">
            <a:off x="8346375" y="224871"/>
            <a:ext cx="1022509" cy="572747"/>
            <a:chOff x="-77" y="3784091"/>
            <a:chExt cx="2423582" cy="1357541"/>
          </a:xfrm>
        </p:grpSpPr>
        <p:sp>
          <p:nvSpPr>
            <p:cNvPr id="223" name="Google Shape;223;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7"/>
          <p:cNvGrpSpPr/>
          <p:nvPr/>
        </p:nvGrpSpPr>
        <p:grpSpPr>
          <a:xfrm flipH="1" rot="5400000">
            <a:off x="-224875" y="4345871"/>
            <a:ext cx="1022509" cy="572747"/>
            <a:chOff x="-77" y="3784091"/>
            <a:chExt cx="2423582" cy="1357541"/>
          </a:xfrm>
        </p:grpSpPr>
        <p:sp>
          <p:nvSpPr>
            <p:cNvPr id="229" name="Google Shape;229;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234" name="Shape 234"/>
        <p:cNvGrpSpPr/>
        <p:nvPr/>
      </p:nvGrpSpPr>
      <p:grpSpPr>
        <a:xfrm>
          <a:off x="0" y="0"/>
          <a:ext cx="0" cy="0"/>
          <a:chOff x="0" y="0"/>
          <a:chExt cx="0" cy="0"/>
        </a:xfrm>
      </p:grpSpPr>
      <p:sp>
        <p:nvSpPr>
          <p:cNvPr id="235" name="Google Shape;235;p1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6" name="Google Shape;236;p18"/>
          <p:cNvSpPr txBox="1"/>
          <p:nvPr>
            <p:ph idx="1" type="subTitle"/>
          </p:nvPr>
        </p:nvSpPr>
        <p:spPr>
          <a:xfrm>
            <a:off x="1842250" y="1618793"/>
            <a:ext cx="16827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37" name="Google Shape;237;p18"/>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lvl1pPr lvl="0" marR="32004"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18"/>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39" name="Google Shape;239;p18"/>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lvl1pPr lvl="0" marR="40812"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0" name="Google Shape;240;p18"/>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41" name="Google Shape;241;p18"/>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lvl1pPr lvl="0" marR="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2" name="Google Shape;242;p18"/>
          <p:cNvSpPr txBox="1"/>
          <p:nvPr>
            <p:ph idx="7" type="subTitle"/>
          </p:nvPr>
        </p:nvSpPr>
        <p:spPr>
          <a:xfrm>
            <a:off x="5618957" y="1618793"/>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43" name="Google Shape;243;p18"/>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lvl1pPr lvl="0" marR="32004"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4" name="Google Shape;244;p18"/>
          <p:cNvGrpSpPr/>
          <p:nvPr/>
        </p:nvGrpSpPr>
        <p:grpSpPr>
          <a:xfrm flipH="1" rot="-5400000">
            <a:off x="8346375" y="224871"/>
            <a:ext cx="1022509" cy="572747"/>
            <a:chOff x="-77" y="3784091"/>
            <a:chExt cx="2423582" cy="1357541"/>
          </a:xfrm>
        </p:grpSpPr>
        <p:sp>
          <p:nvSpPr>
            <p:cNvPr id="245" name="Google Shape;245;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8"/>
          <p:cNvGrpSpPr/>
          <p:nvPr/>
        </p:nvGrpSpPr>
        <p:grpSpPr>
          <a:xfrm flipH="1" rot="5400000">
            <a:off x="-224875" y="4345871"/>
            <a:ext cx="1022509" cy="572747"/>
            <a:chOff x="-77" y="3784091"/>
            <a:chExt cx="2423582" cy="1357541"/>
          </a:xfrm>
        </p:grpSpPr>
        <p:sp>
          <p:nvSpPr>
            <p:cNvPr id="251" name="Google Shape;251;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_1_1">
    <p:spTree>
      <p:nvGrpSpPr>
        <p:cNvPr id="256" name="Shape 256"/>
        <p:cNvGrpSpPr/>
        <p:nvPr/>
      </p:nvGrpSpPr>
      <p:grpSpPr>
        <a:xfrm>
          <a:off x="0" y="0"/>
          <a:ext cx="0" cy="0"/>
          <a:chOff x="0" y="0"/>
          <a:chExt cx="0" cy="0"/>
        </a:xfrm>
      </p:grpSpPr>
      <p:sp>
        <p:nvSpPr>
          <p:cNvPr id="257" name="Google Shape;257;p1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8" name="Google Shape;258;p19"/>
          <p:cNvSpPr txBox="1"/>
          <p:nvPr>
            <p:ph idx="1" type="subTitle"/>
          </p:nvPr>
        </p:nvSpPr>
        <p:spPr>
          <a:xfrm>
            <a:off x="4211675" y="1429885"/>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9" name="Google Shape;259;p19"/>
          <p:cNvSpPr txBox="1"/>
          <p:nvPr>
            <p:ph hasCustomPrompt="1" idx="2" type="title"/>
          </p:nvPr>
        </p:nvSpPr>
        <p:spPr>
          <a:xfrm>
            <a:off x="3331225" y="1443350"/>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0" name="Google Shape;260;p19"/>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1" name="Google Shape;261;p19"/>
          <p:cNvSpPr txBox="1"/>
          <p:nvPr>
            <p:ph idx="4" type="subTitle"/>
          </p:nvPr>
        </p:nvSpPr>
        <p:spPr>
          <a:xfrm>
            <a:off x="4211675" y="2521206"/>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2" name="Google Shape;262;p19"/>
          <p:cNvSpPr txBox="1"/>
          <p:nvPr>
            <p:ph hasCustomPrompt="1" idx="5" type="title"/>
          </p:nvPr>
        </p:nvSpPr>
        <p:spPr>
          <a:xfrm>
            <a:off x="3331225" y="2515672"/>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3" name="Google Shape;263;p19"/>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19"/>
          <p:cNvSpPr txBox="1"/>
          <p:nvPr>
            <p:ph idx="7" type="subTitle"/>
          </p:nvPr>
        </p:nvSpPr>
        <p:spPr>
          <a:xfrm>
            <a:off x="4211825" y="361252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5" name="Google Shape;265;p19"/>
          <p:cNvSpPr txBox="1"/>
          <p:nvPr>
            <p:ph hasCustomPrompt="1" idx="8" type="title"/>
          </p:nvPr>
        </p:nvSpPr>
        <p:spPr>
          <a:xfrm>
            <a:off x="3331225" y="3612527"/>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6" name="Google Shape;266;p19"/>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7" name="Google Shape;267;p19"/>
          <p:cNvGrpSpPr/>
          <p:nvPr/>
        </p:nvGrpSpPr>
        <p:grpSpPr>
          <a:xfrm>
            <a:off x="-77" y="3784091"/>
            <a:ext cx="2423582" cy="1357541"/>
            <a:chOff x="-77" y="3784091"/>
            <a:chExt cx="2423582" cy="1357541"/>
          </a:xfrm>
        </p:grpSpPr>
        <p:sp>
          <p:nvSpPr>
            <p:cNvPr id="268" name="Google Shape;268;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19"/>
          <p:cNvGrpSpPr/>
          <p:nvPr/>
        </p:nvGrpSpPr>
        <p:grpSpPr>
          <a:xfrm rot="10800000">
            <a:off x="6720423" y="-9"/>
            <a:ext cx="2423582" cy="1357541"/>
            <a:chOff x="-77" y="3784091"/>
            <a:chExt cx="2423582" cy="1357541"/>
          </a:xfrm>
        </p:grpSpPr>
        <p:sp>
          <p:nvSpPr>
            <p:cNvPr id="274" name="Google Shape;274;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279" name="Shape 279"/>
        <p:cNvGrpSpPr/>
        <p:nvPr/>
      </p:nvGrpSpPr>
      <p:grpSpPr>
        <a:xfrm>
          <a:off x="0" y="0"/>
          <a:ext cx="0" cy="0"/>
          <a:chOff x="0" y="0"/>
          <a:chExt cx="0" cy="0"/>
        </a:xfrm>
      </p:grpSpPr>
      <p:sp>
        <p:nvSpPr>
          <p:cNvPr id="280" name="Google Shape;280;p20"/>
          <p:cNvSpPr txBox="1"/>
          <p:nvPr>
            <p:ph idx="1" type="subTitle"/>
          </p:nvPr>
        </p:nvSpPr>
        <p:spPr>
          <a:xfrm>
            <a:off x="719600" y="1770625"/>
            <a:ext cx="2317200" cy="389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81" name="Google Shape;281;p2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2" name="Google Shape;282;p20"/>
          <p:cNvSpPr txBox="1"/>
          <p:nvPr>
            <p:ph hasCustomPrompt="1" idx="2" type="title"/>
          </p:nvPr>
        </p:nvSpPr>
        <p:spPr>
          <a:xfrm>
            <a:off x="132920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3" name="Google Shape;283;p20"/>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20"/>
          <p:cNvSpPr txBox="1"/>
          <p:nvPr>
            <p:ph idx="4" type="subTitle"/>
          </p:nvPr>
        </p:nvSpPr>
        <p:spPr>
          <a:xfrm>
            <a:off x="341350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5" name="Google Shape;285;p20"/>
          <p:cNvSpPr txBox="1"/>
          <p:nvPr>
            <p:ph hasCustomPrompt="1" idx="5" type="title"/>
          </p:nvPr>
        </p:nvSpPr>
        <p:spPr>
          <a:xfrm>
            <a:off x="4023025"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6" name="Google Shape;286;p20"/>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0"/>
          <p:cNvSpPr txBox="1"/>
          <p:nvPr>
            <p:ph idx="7" type="subTitle"/>
          </p:nvPr>
        </p:nvSpPr>
        <p:spPr>
          <a:xfrm>
            <a:off x="610705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8" name="Google Shape;288;p20"/>
          <p:cNvSpPr txBox="1"/>
          <p:nvPr>
            <p:ph hasCustomPrompt="1" idx="8" type="title"/>
          </p:nvPr>
        </p:nvSpPr>
        <p:spPr>
          <a:xfrm>
            <a:off x="671655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9" name="Google Shape;289;p20"/>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 name="Google Shape;290;p20"/>
          <p:cNvSpPr txBox="1"/>
          <p:nvPr>
            <p:ph idx="13" type="subTitle"/>
          </p:nvPr>
        </p:nvSpPr>
        <p:spPr>
          <a:xfrm>
            <a:off x="7196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1" name="Google Shape;291;p20"/>
          <p:cNvSpPr txBox="1"/>
          <p:nvPr>
            <p:ph hasCustomPrompt="1" idx="14" type="title"/>
          </p:nvPr>
        </p:nvSpPr>
        <p:spPr>
          <a:xfrm>
            <a:off x="132920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2" name="Google Shape;292;p20"/>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20"/>
          <p:cNvSpPr txBox="1"/>
          <p:nvPr>
            <p:ph idx="16" type="subTitle"/>
          </p:nvPr>
        </p:nvSpPr>
        <p:spPr>
          <a:xfrm>
            <a:off x="34134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4" name="Google Shape;294;p20"/>
          <p:cNvSpPr txBox="1"/>
          <p:nvPr>
            <p:ph hasCustomPrompt="1" idx="17" type="title"/>
          </p:nvPr>
        </p:nvSpPr>
        <p:spPr>
          <a:xfrm>
            <a:off x="4023025"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5" name="Google Shape;295;p20"/>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6" name="Google Shape;296;p20"/>
          <p:cNvSpPr txBox="1"/>
          <p:nvPr>
            <p:ph idx="19" type="subTitle"/>
          </p:nvPr>
        </p:nvSpPr>
        <p:spPr>
          <a:xfrm>
            <a:off x="6107050" y="339547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7" name="Google Shape;297;p20"/>
          <p:cNvSpPr txBox="1"/>
          <p:nvPr>
            <p:ph hasCustomPrompt="1" idx="20" type="title"/>
          </p:nvPr>
        </p:nvSpPr>
        <p:spPr>
          <a:xfrm>
            <a:off x="671655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6"/>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8" name="Google Shape;298;p20"/>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99" name="Google Shape;299;p20"/>
          <p:cNvGrpSpPr/>
          <p:nvPr/>
        </p:nvGrpSpPr>
        <p:grpSpPr>
          <a:xfrm>
            <a:off x="0" y="4569046"/>
            <a:ext cx="1022509" cy="572747"/>
            <a:chOff x="-77" y="3784091"/>
            <a:chExt cx="2423582" cy="1357541"/>
          </a:xfrm>
        </p:grpSpPr>
        <p:sp>
          <p:nvSpPr>
            <p:cNvPr id="300" name="Google Shape;300;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20"/>
          <p:cNvGrpSpPr/>
          <p:nvPr/>
        </p:nvGrpSpPr>
        <p:grpSpPr>
          <a:xfrm flipH="1">
            <a:off x="8121500" y="4569046"/>
            <a:ext cx="1022509" cy="572747"/>
            <a:chOff x="-77" y="3784091"/>
            <a:chExt cx="2423582" cy="1357541"/>
          </a:xfrm>
        </p:grpSpPr>
        <p:sp>
          <p:nvSpPr>
            <p:cNvPr id="306" name="Google Shape;306;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Raleway"/>
              <a:buNone/>
              <a:defRPr>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311" name="Shape 311"/>
        <p:cNvGrpSpPr/>
        <p:nvPr/>
      </p:nvGrpSpPr>
      <p:grpSpPr>
        <a:xfrm>
          <a:off x="0" y="0"/>
          <a:ext cx="0" cy="0"/>
          <a:chOff x="0" y="0"/>
          <a:chExt cx="0" cy="0"/>
        </a:xfrm>
      </p:grpSpPr>
      <p:sp>
        <p:nvSpPr>
          <p:cNvPr id="312" name="Google Shape;312;p21"/>
          <p:cNvSpPr txBox="1"/>
          <p:nvPr>
            <p:ph idx="1" type="subTitle"/>
          </p:nvPr>
        </p:nvSpPr>
        <p:spPr>
          <a:xfrm>
            <a:off x="1410963" y="1423411"/>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3" name="Google Shape;313;p2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4" name="Google Shape;314;p21"/>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5" name="Google Shape;315;p21"/>
          <p:cNvSpPr txBox="1"/>
          <p:nvPr>
            <p:ph idx="3" type="subTitle"/>
          </p:nvPr>
        </p:nvSpPr>
        <p:spPr>
          <a:xfrm>
            <a:off x="1410988" y="2450149"/>
            <a:ext cx="23169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6" name="Google Shape;316;p21"/>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7" name="Google Shape;317;p21"/>
          <p:cNvSpPr txBox="1"/>
          <p:nvPr>
            <p:ph idx="5" type="subTitle"/>
          </p:nvPr>
        </p:nvSpPr>
        <p:spPr>
          <a:xfrm>
            <a:off x="5415963" y="1423411"/>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8" name="Google Shape;318;p21"/>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lvl1pPr lvl="0" marR="332101"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9" name="Google Shape;319;p21"/>
          <p:cNvSpPr txBox="1"/>
          <p:nvPr>
            <p:ph idx="7" type="subTitle"/>
          </p:nvPr>
        </p:nvSpPr>
        <p:spPr>
          <a:xfrm>
            <a:off x="1410963" y="3476889"/>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0" name="Google Shape;320;p21"/>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1" name="Google Shape;321;p21"/>
          <p:cNvSpPr txBox="1"/>
          <p:nvPr>
            <p:ph idx="9" type="subTitle"/>
          </p:nvPr>
        </p:nvSpPr>
        <p:spPr>
          <a:xfrm>
            <a:off x="5415788" y="2450151"/>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2" name="Google Shape;322;p21"/>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3" name="Google Shape;323;p21"/>
          <p:cNvSpPr txBox="1"/>
          <p:nvPr>
            <p:ph idx="14" type="subTitle"/>
          </p:nvPr>
        </p:nvSpPr>
        <p:spPr>
          <a:xfrm>
            <a:off x="5415963" y="347688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4" name="Google Shape;324;p21"/>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25" name="Google Shape;325;p21"/>
          <p:cNvGrpSpPr/>
          <p:nvPr/>
        </p:nvGrpSpPr>
        <p:grpSpPr>
          <a:xfrm>
            <a:off x="0" y="4569046"/>
            <a:ext cx="1022509" cy="572747"/>
            <a:chOff x="-77" y="3784091"/>
            <a:chExt cx="2423582" cy="1357541"/>
          </a:xfrm>
        </p:grpSpPr>
        <p:sp>
          <p:nvSpPr>
            <p:cNvPr id="326" name="Google Shape;326;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21"/>
          <p:cNvGrpSpPr/>
          <p:nvPr/>
        </p:nvGrpSpPr>
        <p:grpSpPr>
          <a:xfrm rot="10800000">
            <a:off x="8121500" y="-4"/>
            <a:ext cx="1022509" cy="572747"/>
            <a:chOff x="-77" y="3784091"/>
            <a:chExt cx="2423582" cy="1357541"/>
          </a:xfrm>
        </p:grpSpPr>
        <p:sp>
          <p:nvSpPr>
            <p:cNvPr id="332" name="Google Shape;332;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21"/>
          <p:cNvGrpSpPr/>
          <p:nvPr/>
        </p:nvGrpSpPr>
        <p:grpSpPr>
          <a:xfrm>
            <a:off x="4524300" y="1394625"/>
            <a:ext cx="95400" cy="3116250"/>
            <a:chOff x="4524300" y="1013625"/>
            <a:chExt cx="95400" cy="3116250"/>
          </a:xfrm>
        </p:grpSpPr>
        <p:sp>
          <p:nvSpPr>
            <p:cNvPr id="338" name="Google Shape;338;p21"/>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1"/>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1"/>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1"/>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44" name="Shape 344"/>
        <p:cNvGrpSpPr/>
        <p:nvPr/>
      </p:nvGrpSpPr>
      <p:grpSpPr>
        <a:xfrm>
          <a:off x="0" y="0"/>
          <a:ext cx="0" cy="0"/>
          <a:chOff x="0" y="0"/>
          <a:chExt cx="0" cy="0"/>
        </a:xfrm>
      </p:grpSpPr>
      <p:grpSp>
        <p:nvGrpSpPr>
          <p:cNvPr id="345" name="Google Shape;345;p22"/>
          <p:cNvGrpSpPr/>
          <p:nvPr/>
        </p:nvGrpSpPr>
        <p:grpSpPr>
          <a:xfrm>
            <a:off x="-9" y="1669058"/>
            <a:ext cx="2781383" cy="1805382"/>
            <a:chOff x="8024127" y="984378"/>
            <a:chExt cx="2502369" cy="1624275"/>
          </a:xfrm>
        </p:grpSpPr>
        <p:sp>
          <p:nvSpPr>
            <p:cNvPr id="346" name="Google Shape;346;p22"/>
            <p:cNvSpPr/>
            <p:nvPr/>
          </p:nvSpPr>
          <p:spPr>
            <a:xfrm>
              <a:off x="8647339" y="2562003"/>
              <a:ext cx="65709" cy="30106"/>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a:off x="8759904" y="2562003"/>
              <a:ext cx="65680" cy="30106"/>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2"/>
            <p:cNvSpPr/>
            <p:nvPr/>
          </p:nvSpPr>
          <p:spPr>
            <a:xfrm>
              <a:off x="8872440" y="2562003"/>
              <a:ext cx="65709" cy="30106"/>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2"/>
            <p:cNvSpPr/>
            <p:nvPr/>
          </p:nvSpPr>
          <p:spPr>
            <a:xfrm>
              <a:off x="10089400" y="2205025"/>
              <a:ext cx="25" cy="50050"/>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a:off x="8024127" y="984378"/>
              <a:ext cx="2502369" cy="1624275"/>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a:off x="8024127" y="984378"/>
              <a:ext cx="2502369" cy="262020"/>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2"/>
            <p:cNvSpPr/>
            <p:nvPr/>
          </p:nvSpPr>
          <p:spPr>
            <a:xfrm>
              <a:off x="8125057" y="1324952"/>
              <a:ext cx="2305388" cy="1198318"/>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2"/>
            <p:cNvSpPr/>
            <p:nvPr/>
          </p:nvSpPr>
          <p:spPr>
            <a:xfrm>
              <a:off x="8191986" y="1394818"/>
              <a:ext cx="54365" cy="1106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a:off x="8385062" y="1394818"/>
              <a:ext cx="55354" cy="1106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2"/>
            <p:cNvSpPr/>
            <p:nvPr/>
          </p:nvSpPr>
          <p:spPr>
            <a:xfrm>
              <a:off x="8292887" y="1394818"/>
              <a:ext cx="43689" cy="120335"/>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8483055" y="1500548"/>
              <a:ext cx="31095" cy="31095"/>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2"/>
            <p:cNvSpPr/>
            <p:nvPr/>
          </p:nvSpPr>
          <p:spPr>
            <a:xfrm>
              <a:off x="8528666" y="1500548"/>
              <a:ext cx="31065" cy="31095"/>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2"/>
            <p:cNvSpPr/>
            <p:nvPr/>
          </p:nvSpPr>
          <p:spPr>
            <a:xfrm>
              <a:off x="8593674" y="1500548"/>
              <a:ext cx="31065" cy="31095"/>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2"/>
            <p:cNvSpPr/>
            <p:nvPr/>
          </p:nvSpPr>
          <p:spPr>
            <a:xfrm>
              <a:off x="8219152" y="1627656"/>
              <a:ext cx="1656300" cy="29"/>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2"/>
            <p:cNvSpPr/>
            <p:nvPr/>
          </p:nvSpPr>
          <p:spPr>
            <a:xfrm>
              <a:off x="9975312" y="1627656"/>
              <a:ext cx="128101" cy="29"/>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2"/>
            <p:cNvSpPr/>
            <p:nvPr/>
          </p:nvSpPr>
          <p:spPr>
            <a:xfrm>
              <a:off x="10174205" y="1627656"/>
              <a:ext cx="163035" cy="29"/>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2"/>
            <p:cNvSpPr/>
            <p:nvPr/>
          </p:nvSpPr>
          <p:spPr>
            <a:xfrm>
              <a:off x="8219152" y="1757673"/>
              <a:ext cx="1036300" cy="29"/>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2"/>
            <p:cNvSpPr/>
            <p:nvPr/>
          </p:nvSpPr>
          <p:spPr>
            <a:xfrm>
              <a:off x="9408676" y="1757673"/>
              <a:ext cx="186335" cy="29"/>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2"/>
            <p:cNvSpPr/>
            <p:nvPr/>
          </p:nvSpPr>
          <p:spPr>
            <a:xfrm>
              <a:off x="9090440" y="1832396"/>
              <a:ext cx="504581" cy="29"/>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2"/>
            <p:cNvSpPr/>
            <p:nvPr/>
          </p:nvSpPr>
          <p:spPr>
            <a:xfrm>
              <a:off x="8919673" y="1832396"/>
              <a:ext cx="101923" cy="29"/>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2"/>
            <p:cNvSpPr/>
            <p:nvPr/>
          </p:nvSpPr>
          <p:spPr>
            <a:xfrm>
              <a:off x="8737271" y="1832396"/>
              <a:ext cx="101894" cy="29"/>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2"/>
            <p:cNvSpPr/>
            <p:nvPr/>
          </p:nvSpPr>
          <p:spPr>
            <a:xfrm>
              <a:off x="8555829" y="1832396"/>
              <a:ext cx="100934" cy="29"/>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a:off x="8373428" y="1832396"/>
              <a:ext cx="100934" cy="29"/>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8373428" y="1923582"/>
              <a:ext cx="1570900" cy="29"/>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8219152" y="1832396"/>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8219152" y="1923582"/>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8219152" y="2014798"/>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8219152" y="2105984"/>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10039331" y="1923582"/>
              <a:ext cx="216411" cy="29"/>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8369559" y="2014798"/>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8369559" y="2107933"/>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8369559" y="2202057"/>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8369559" y="2295192"/>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9090440" y="2295192"/>
              <a:ext cx="884929" cy="29"/>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9615336" y="2202057"/>
              <a:ext cx="360016" cy="29"/>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9832671" y="2105984"/>
              <a:ext cx="142674" cy="29"/>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22"/>
          <p:cNvGrpSpPr/>
          <p:nvPr/>
        </p:nvGrpSpPr>
        <p:grpSpPr>
          <a:xfrm flipH="1">
            <a:off x="7058589" y="1071875"/>
            <a:ext cx="2085403" cy="2999739"/>
            <a:chOff x="7435625" y="1209875"/>
            <a:chExt cx="1470250" cy="2114875"/>
          </a:xfrm>
        </p:grpSpPr>
        <p:sp>
          <p:nvSpPr>
            <p:cNvPr id="383" name="Google Shape;383;p22"/>
            <p:cNvSpPr/>
            <p:nvPr/>
          </p:nvSpPr>
          <p:spPr>
            <a:xfrm>
              <a:off x="7658275" y="3273025"/>
              <a:ext cx="120950" cy="12550"/>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7494000" y="3273025"/>
              <a:ext cx="120950" cy="12550"/>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2"/>
            <p:cNvSpPr/>
            <p:nvPr/>
          </p:nvSpPr>
          <p:spPr>
            <a:xfrm>
              <a:off x="7821725" y="3273025"/>
              <a:ext cx="120950" cy="12550"/>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2"/>
            <p:cNvSpPr/>
            <p:nvPr/>
          </p:nvSpPr>
          <p:spPr>
            <a:xfrm>
              <a:off x="7970175" y="3087075"/>
              <a:ext cx="106775" cy="109250"/>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2"/>
            <p:cNvSpPr/>
            <p:nvPr/>
          </p:nvSpPr>
          <p:spPr>
            <a:xfrm>
              <a:off x="7970175" y="3087075"/>
              <a:ext cx="106775" cy="106750"/>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2"/>
            <p:cNvSpPr/>
            <p:nvPr/>
          </p:nvSpPr>
          <p:spPr>
            <a:xfrm>
              <a:off x="7980175" y="3096250"/>
              <a:ext cx="87600" cy="88400"/>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7980175" y="3139600"/>
              <a:ext cx="87600" cy="45050"/>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7631600" y="2647575"/>
              <a:ext cx="102600" cy="30900"/>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7753350" y="2647575"/>
              <a:ext cx="102600" cy="30900"/>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7478150" y="2827700"/>
              <a:ext cx="664675" cy="30900"/>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7977675" y="2891100"/>
              <a:ext cx="130125" cy="31700"/>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7840925" y="2891100"/>
              <a:ext cx="117600" cy="31700"/>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7735850" y="2445775"/>
              <a:ext cx="619625" cy="520400"/>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7435625" y="1671050"/>
              <a:ext cx="1062450" cy="1653700"/>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7435625" y="1671050"/>
              <a:ext cx="1062450" cy="150125"/>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7493175" y="1866200"/>
              <a:ext cx="949850" cy="1409350"/>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a:off x="7725000" y="1721075"/>
              <a:ext cx="50900" cy="25900"/>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
            <p:cNvSpPr/>
            <p:nvPr/>
          </p:nvSpPr>
          <p:spPr>
            <a:xfrm>
              <a:off x="7539025" y="2031300"/>
              <a:ext cx="674675" cy="15875"/>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8255375" y="2031300"/>
              <a:ext cx="65075" cy="15875"/>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2"/>
            <p:cNvSpPr/>
            <p:nvPr/>
          </p:nvSpPr>
          <p:spPr>
            <a:xfrm>
              <a:off x="8345450" y="2031300"/>
              <a:ext cx="52550" cy="15875"/>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2"/>
            <p:cNvSpPr/>
            <p:nvPr/>
          </p:nvSpPr>
          <p:spPr>
            <a:xfrm>
              <a:off x="7539025" y="2105525"/>
              <a:ext cx="386150" cy="15875"/>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7931800" y="2105525"/>
              <a:ext cx="121800" cy="15875"/>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7971850" y="2148050"/>
              <a:ext cx="81750" cy="16700"/>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7931800" y="2148050"/>
              <a:ext cx="24225" cy="16700"/>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7835900" y="2148050"/>
              <a:ext cx="73425" cy="16700"/>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7731675" y="2148050"/>
              <a:ext cx="74250" cy="16700"/>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7627425" y="2148050"/>
              <a:ext cx="74250" cy="16700"/>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7627425" y="2200600"/>
              <a:ext cx="626300" cy="15875"/>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7539025" y="2148050"/>
              <a:ext cx="37550" cy="16700"/>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7539025" y="2200600"/>
              <a:ext cx="37550" cy="15875"/>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7539025" y="2252300"/>
              <a:ext cx="37550" cy="16700"/>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2"/>
            <p:cNvSpPr/>
            <p:nvPr/>
          </p:nvSpPr>
          <p:spPr>
            <a:xfrm>
              <a:off x="7539025" y="2304850"/>
              <a:ext cx="37550" cy="15850"/>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8292075" y="2200600"/>
              <a:ext cx="91750" cy="15875"/>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7624925" y="2252300"/>
              <a:ext cx="264375" cy="16700"/>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2"/>
            <p:cNvSpPr/>
            <p:nvPr/>
          </p:nvSpPr>
          <p:spPr>
            <a:xfrm>
              <a:off x="7971850" y="2412425"/>
              <a:ext cx="299400" cy="16700"/>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8049400" y="2359050"/>
              <a:ext cx="221850" cy="16700"/>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8173650" y="2304850"/>
              <a:ext cx="97600" cy="15850"/>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7539025" y="1958750"/>
              <a:ext cx="312750" cy="15875"/>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7539025" y="2539175"/>
              <a:ext cx="505400" cy="16700"/>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a:off x="7539025" y="2603375"/>
              <a:ext cx="505400" cy="16725"/>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7539025" y="2667600"/>
              <a:ext cx="504550" cy="16700"/>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7539025" y="3051200"/>
              <a:ext cx="504550" cy="15875"/>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7998525" y="2464950"/>
              <a:ext cx="150125" cy="15875"/>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2"/>
            <p:cNvSpPr/>
            <p:nvPr/>
          </p:nvSpPr>
          <p:spPr>
            <a:xfrm>
              <a:off x="8197825" y="2464950"/>
              <a:ext cx="200175" cy="15875"/>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8197825" y="2539175"/>
              <a:ext cx="200175" cy="16700"/>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7539025"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7539025" y="3197150"/>
              <a:ext cx="76750" cy="16700"/>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7635775" y="3197150"/>
              <a:ext cx="469525" cy="16700"/>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7657450" y="3148775"/>
              <a:ext cx="75900" cy="15875"/>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7775025" y="3148775"/>
              <a:ext cx="76750" cy="15875"/>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7893450" y="3148775"/>
              <a:ext cx="75925" cy="15875"/>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8011875" y="3148775"/>
              <a:ext cx="75900" cy="15875"/>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8129450"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8247875" y="3148775"/>
              <a:ext cx="51725" cy="15875"/>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8089425" y="1209875"/>
              <a:ext cx="816450" cy="748075"/>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8134450" y="1359150"/>
              <a:ext cx="729725" cy="56127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8169475" y="1485925"/>
              <a:ext cx="518725" cy="12525"/>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8719875" y="1485925"/>
              <a:ext cx="50050" cy="12525"/>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8169475" y="1543450"/>
              <a:ext cx="296900" cy="12550"/>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8470525" y="1543450"/>
              <a:ext cx="94275" cy="12550"/>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8502225" y="1576825"/>
              <a:ext cx="62575" cy="11700"/>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8471375" y="1576825"/>
              <a:ext cx="18350" cy="11700"/>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8397150" y="1576825"/>
              <a:ext cx="56725" cy="11700"/>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2"/>
            <p:cNvSpPr/>
            <p:nvPr/>
          </p:nvSpPr>
          <p:spPr>
            <a:xfrm>
              <a:off x="8317075" y="1576825"/>
              <a:ext cx="56750" cy="11700"/>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8237025" y="1576825"/>
              <a:ext cx="56725" cy="11700"/>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2"/>
            <p:cNvSpPr/>
            <p:nvPr/>
          </p:nvSpPr>
          <p:spPr>
            <a:xfrm>
              <a:off x="8237025" y="1616850"/>
              <a:ext cx="481200" cy="11700"/>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2"/>
            <p:cNvSpPr/>
            <p:nvPr/>
          </p:nvSpPr>
          <p:spPr>
            <a:xfrm>
              <a:off x="8169475" y="1576825"/>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8169475" y="1616850"/>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8169475" y="1656875"/>
              <a:ext cx="28375" cy="11700"/>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p:nvPr/>
          </p:nvSpPr>
          <p:spPr>
            <a:xfrm>
              <a:off x="8747400" y="1616850"/>
              <a:ext cx="70900" cy="11700"/>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2"/>
            <p:cNvSpPr/>
            <p:nvPr/>
          </p:nvSpPr>
          <p:spPr>
            <a:xfrm>
              <a:off x="8235350" y="1656875"/>
              <a:ext cx="203525" cy="11700"/>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
            <p:cNvSpPr/>
            <p:nvPr/>
          </p:nvSpPr>
          <p:spPr>
            <a:xfrm>
              <a:off x="8502225" y="1708575"/>
              <a:ext cx="229350" cy="12525"/>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2"/>
            <p:cNvSpPr/>
            <p:nvPr/>
          </p:nvSpPr>
          <p:spPr>
            <a:xfrm>
              <a:off x="8656500" y="1681050"/>
              <a:ext cx="75075" cy="12550"/>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2"/>
            <p:cNvSpPr/>
            <p:nvPr/>
          </p:nvSpPr>
          <p:spPr>
            <a:xfrm>
              <a:off x="8169475" y="1430875"/>
              <a:ext cx="240200" cy="12550"/>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2"/>
            <p:cNvSpPr/>
            <p:nvPr/>
          </p:nvSpPr>
          <p:spPr>
            <a:xfrm>
              <a:off x="8169475" y="1821150"/>
              <a:ext cx="387800" cy="11700"/>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2"/>
            <p:cNvSpPr/>
            <p:nvPr/>
          </p:nvSpPr>
          <p:spPr>
            <a:xfrm>
              <a:off x="8522225" y="1749450"/>
              <a:ext cx="115125" cy="11700"/>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2"/>
            <p:cNvSpPr/>
            <p:nvPr/>
          </p:nvSpPr>
          <p:spPr>
            <a:xfrm>
              <a:off x="8675675" y="1749450"/>
              <a:ext cx="153475" cy="11700"/>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2"/>
            <p:cNvSpPr/>
            <p:nvPr/>
          </p:nvSpPr>
          <p:spPr>
            <a:xfrm>
              <a:off x="8675675" y="1806150"/>
              <a:ext cx="153475" cy="12525"/>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a:off x="8169475" y="1860350"/>
              <a:ext cx="58400" cy="12525"/>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2"/>
            <p:cNvSpPr/>
            <p:nvPr/>
          </p:nvSpPr>
          <p:spPr>
            <a:xfrm>
              <a:off x="8242875" y="1860350"/>
              <a:ext cx="361100" cy="12525"/>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 name="Google Shape;463;p22"/>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64" name="Google Shape;464;p22"/>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65" name="Google Shape;465;p22"/>
          <p:cNvSpPr txBox="1"/>
          <p:nvPr/>
        </p:nvSpPr>
        <p:spPr>
          <a:xfrm>
            <a:off x="2228550" y="4151400"/>
            <a:ext cx="4686900" cy="41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b="1" lang="en" sz="1200">
                <a:solidFill>
                  <a:schemeClr val="accen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including icons by </a:t>
            </a:r>
            <a:r>
              <a:rPr b="1" lang="en" sz="1200">
                <a:solidFill>
                  <a:schemeClr val="accen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infographics &amp; images by </a:t>
            </a:r>
            <a:r>
              <a:rPr b="1" lang="en" sz="1200">
                <a:solidFill>
                  <a:schemeClr val="accent1"/>
                </a:solidFill>
                <a:uFill>
                  <a:noFill/>
                </a:uFill>
                <a:latin typeface="Roboto"/>
                <a:ea typeface="Roboto"/>
                <a:cs typeface="Roboto"/>
                <a:sym typeface="Roboto"/>
                <a:hlinkClick r:id="rId4">
                  <a:extLst>
                    <a:ext uri="{A12FA001-AC4F-418D-AE19-62706E023703}">
                      <ahyp:hlinkCl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66" name="Shape 466"/>
        <p:cNvGrpSpPr/>
        <p:nvPr/>
      </p:nvGrpSpPr>
      <p:grpSpPr>
        <a:xfrm>
          <a:off x="0" y="0"/>
          <a:ext cx="0" cy="0"/>
          <a:chOff x="0" y="0"/>
          <a:chExt cx="0" cy="0"/>
        </a:xfrm>
      </p:grpSpPr>
      <p:grpSp>
        <p:nvGrpSpPr>
          <p:cNvPr id="467" name="Google Shape;467;p23"/>
          <p:cNvGrpSpPr/>
          <p:nvPr/>
        </p:nvGrpSpPr>
        <p:grpSpPr>
          <a:xfrm>
            <a:off x="0" y="4569046"/>
            <a:ext cx="1022509" cy="572747"/>
            <a:chOff x="-77" y="3784091"/>
            <a:chExt cx="2423582" cy="1357541"/>
          </a:xfrm>
        </p:grpSpPr>
        <p:sp>
          <p:nvSpPr>
            <p:cNvPr id="468" name="Google Shape;468;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23"/>
          <p:cNvGrpSpPr/>
          <p:nvPr/>
        </p:nvGrpSpPr>
        <p:grpSpPr>
          <a:xfrm rot="10800000">
            <a:off x="8121500" y="-4"/>
            <a:ext cx="1022509" cy="572747"/>
            <a:chOff x="-77" y="3784091"/>
            <a:chExt cx="2423582" cy="1357541"/>
          </a:xfrm>
        </p:grpSpPr>
        <p:sp>
          <p:nvSpPr>
            <p:cNvPr id="474" name="Google Shape;474;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23"/>
          <p:cNvGrpSpPr/>
          <p:nvPr/>
        </p:nvGrpSpPr>
        <p:grpSpPr>
          <a:xfrm flipH="1">
            <a:off x="8121500" y="4569896"/>
            <a:ext cx="1022509" cy="572747"/>
            <a:chOff x="-77" y="3784091"/>
            <a:chExt cx="2423582" cy="1357541"/>
          </a:xfrm>
        </p:grpSpPr>
        <p:sp>
          <p:nvSpPr>
            <p:cNvPr id="480" name="Google Shape;480;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23"/>
          <p:cNvGrpSpPr/>
          <p:nvPr/>
        </p:nvGrpSpPr>
        <p:grpSpPr>
          <a:xfrm flipH="1" rot="10800000">
            <a:off x="0" y="846"/>
            <a:ext cx="1022509" cy="572747"/>
            <a:chOff x="-77" y="3784091"/>
            <a:chExt cx="2423582" cy="1357541"/>
          </a:xfrm>
        </p:grpSpPr>
        <p:sp>
          <p:nvSpPr>
            <p:cNvPr id="486" name="Google Shape;486;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491" name="Shape 491"/>
        <p:cNvGrpSpPr/>
        <p:nvPr/>
      </p:nvGrpSpPr>
      <p:grpSpPr>
        <a:xfrm>
          <a:off x="0" y="0"/>
          <a:ext cx="0" cy="0"/>
          <a:chOff x="0" y="0"/>
          <a:chExt cx="0" cy="0"/>
        </a:xfrm>
      </p:grpSpPr>
      <p:grpSp>
        <p:nvGrpSpPr>
          <p:cNvPr id="492" name="Google Shape;492;p24"/>
          <p:cNvGrpSpPr/>
          <p:nvPr/>
        </p:nvGrpSpPr>
        <p:grpSpPr>
          <a:xfrm flipH="1" rot="5400000">
            <a:off x="-533027" y="3252941"/>
            <a:ext cx="2423582" cy="1357541"/>
            <a:chOff x="-77" y="3784091"/>
            <a:chExt cx="2423582" cy="1357541"/>
          </a:xfrm>
        </p:grpSpPr>
        <p:sp>
          <p:nvSpPr>
            <p:cNvPr id="493" name="Google Shape;493;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24"/>
          <p:cNvGrpSpPr/>
          <p:nvPr/>
        </p:nvGrpSpPr>
        <p:grpSpPr>
          <a:xfrm flipH="1" rot="-5400000">
            <a:off x="7253448" y="533016"/>
            <a:ext cx="2423582" cy="1357541"/>
            <a:chOff x="-77" y="3784091"/>
            <a:chExt cx="2423582" cy="1357541"/>
          </a:xfrm>
        </p:grpSpPr>
        <p:sp>
          <p:nvSpPr>
            <p:cNvPr id="499" name="Google Shape;499;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07" name="Shape 50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3367C"/>
            </a:gs>
            <a:gs pos="100000">
              <a:schemeClr val="dk2"/>
            </a:gs>
          </a:gsLst>
          <a:lin ang="5400012" scaled="0"/>
        </a:gradFill>
      </p:bgPr>
    </p:bg>
    <p:spTree>
      <p:nvGrpSpPr>
        <p:cNvPr id="511" name="Shape 511"/>
        <p:cNvGrpSpPr/>
        <p:nvPr/>
      </p:nvGrpSpPr>
      <p:grpSpPr>
        <a:xfrm>
          <a:off x="0" y="0"/>
          <a:ext cx="0" cy="0"/>
          <a:chOff x="0" y="0"/>
          <a:chExt cx="0" cy="0"/>
        </a:xfrm>
      </p:grpSpPr>
      <p:sp>
        <p:nvSpPr>
          <p:cNvPr id="512" name="Google Shape;512;p28"/>
          <p:cNvSpPr txBox="1"/>
          <p:nvPr>
            <p:ph type="ctrTitle"/>
          </p:nvPr>
        </p:nvSpPr>
        <p:spPr>
          <a:xfrm>
            <a:off x="720000" y="903413"/>
            <a:ext cx="4079700" cy="26319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4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13" name="Google Shape;513;p28"/>
          <p:cNvSpPr txBox="1"/>
          <p:nvPr>
            <p:ph idx="1" type="subTitle"/>
          </p:nvPr>
        </p:nvSpPr>
        <p:spPr>
          <a:xfrm>
            <a:off x="720000" y="3500588"/>
            <a:ext cx="2350500" cy="73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Font typeface="Roboto"/>
              <a:buNone/>
              <a:defRPr sz="1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14" name="Shape 514"/>
        <p:cNvGrpSpPr/>
        <p:nvPr/>
      </p:nvGrpSpPr>
      <p:grpSpPr>
        <a:xfrm>
          <a:off x="0" y="0"/>
          <a:ext cx="0" cy="0"/>
          <a:chOff x="0" y="0"/>
          <a:chExt cx="0" cy="0"/>
        </a:xfrm>
      </p:grpSpPr>
      <p:sp>
        <p:nvSpPr>
          <p:cNvPr id="515" name="Google Shape;515;p29"/>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lvl1pPr lvl="0" rtl="0">
              <a:spcBef>
                <a:spcPts val="0"/>
              </a:spcBef>
              <a:spcAft>
                <a:spcPts val="0"/>
              </a:spcAft>
              <a:buSzPts val="2900"/>
              <a:buNone/>
              <a:defRPr sz="7200">
                <a:solidFill>
                  <a:schemeClr val="accen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16" name="Google Shape;516;p29"/>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Raleway"/>
              <a:buNone/>
              <a:defRPr>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517" name="Google Shape;517;p29"/>
          <p:cNvGrpSpPr/>
          <p:nvPr/>
        </p:nvGrpSpPr>
        <p:grpSpPr>
          <a:xfrm>
            <a:off x="2598300" y="1013625"/>
            <a:ext cx="95400" cy="3116250"/>
            <a:chOff x="4524300" y="1013625"/>
            <a:chExt cx="95400" cy="3116250"/>
          </a:xfrm>
        </p:grpSpPr>
        <p:sp>
          <p:nvSpPr>
            <p:cNvPr id="518" name="Google Shape;518;p29"/>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9"/>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4" name="Shape 524"/>
        <p:cNvGrpSpPr/>
        <p:nvPr/>
      </p:nvGrpSpPr>
      <p:grpSpPr>
        <a:xfrm>
          <a:off x="0" y="0"/>
          <a:ext cx="0" cy="0"/>
          <a:chOff x="0" y="0"/>
          <a:chExt cx="0" cy="0"/>
        </a:xfrm>
      </p:grpSpPr>
      <p:sp>
        <p:nvSpPr>
          <p:cNvPr id="525" name="Google Shape;525;p3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6" name="Google Shape;526;p30"/>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Livvic"/>
              <a:buChar char="●"/>
              <a:defRPr sz="1200"/>
            </a:lvl1pPr>
            <a:lvl2pPr indent="-304800" lvl="1" marL="914400" rtl="0">
              <a:spcBef>
                <a:spcPts val="1600"/>
              </a:spcBef>
              <a:spcAft>
                <a:spcPts val="0"/>
              </a:spcAft>
              <a:buSzPts val="1200"/>
              <a:buFont typeface="Roboto Condensed Light"/>
              <a:buChar char="○"/>
              <a:defRPr sz="1200"/>
            </a:lvl2pPr>
            <a:lvl3pPr indent="-304800" lvl="2" marL="1371600" rtl="0">
              <a:spcBef>
                <a:spcPts val="1600"/>
              </a:spcBef>
              <a:spcAft>
                <a:spcPts val="0"/>
              </a:spcAft>
              <a:buSzPts val="1200"/>
              <a:buFont typeface="Roboto Condensed Light"/>
              <a:buChar char="■"/>
              <a:defRPr sz="1200"/>
            </a:lvl3pPr>
            <a:lvl4pPr indent="-304800" lvl="3" marL="1828800" rtl="0">
              <a:spcBef>
                <a:spcPts val="1600"/>
              </a:spcBef>
              <a:spcAft>
                <a:spcPts val="0"/>
              </a:spcAft>
              <a:buSzPts val="1200"/>
              <a:buFont typeface="Roboto Condensed Light"/>
              <a:buChar char="●"/>
              <a:defRPr sz="1200"/>
            </a:lvl4pPr>
            <a:lvl5pPr indent="-304800" lvl="4" marL="2286000" rtl="0">
              <a:spcBef>
                <a:spcPts val="1600"/>
              </a:spcBef>
              <a:spcAft>
                <a:spcPts val="0"/>
              </a:spcAft>
              <a:buSzPts val="1200"/>
              <a:buFont typeface="Roboto Condensed Light"/>
              <a:buChar char="○"/>
              <a:defRPr sz="1200"/>
            </a:lvl5pPr>
            <a:lvl6pPr indent="-304800" lvl="5" marL="2743200" rtl="0">
              <a:spcBef>
                <a:spcPts val="1600"/>
              </a:spcBef>
              <a:spcAft>
                <a:spcPts val="0"/>
              </a:spcAft>
              <a:buSzPts val="1200"/>
              <a:buFont typeface="Roboto Condensed Light"/>
              <a:buChar char="■"/>
              <a:defRPr sz="1200"/>
            </a:lvl6pPr>
            <a:lvl7pPr indent="-304800" lvl="6" marL="3200400" rtl="0">
              <a:spcBef>
                <a:spcPts val="1600"/>
              </a:spcBef>
              <a:spcAft>
                <a:spcPts val="0"/>
              </a:spcAft>
              <a:buSzPts val="1200"/>
              <a:buFont typeface="Roboto Condensed Light"/>
              <a:buChar char="●"/>
              <a:defRPr sz="1200"/>
            </a:lvl7pPr>
            <a:lvl8pPr indent="-304800" lvl="7" marL="3657600" rtl="0">
              <a:spcBef>
                <a:spcPts val="1600"/>
              </a:spcBef>
              <a:spcAft>
                <a:spcPts val="0"/>
              </a:spcAft>
              <a:buSzPts val="1200"/>
              <a:buFont typeface="Roboto Condensed Light"/>
              <a:buChar char="○"/>
              <a:defRPr sz="1200"/>
            </a:lvl8pPr>
            <a:lvl9pPr indent="-304800" lvl="8" marL="4114800" rtl="0">
              <a:spcBef>
                <a:spcPts val="1600"/>
              </a:spcBef>
              <a:spcAft>
                <a:spcPts val="1600"/>
              </a:spcAft>
              <a:buSzPts val="1200"/>
              <a:buFont typeface="Roboto Condensed Light"/>
              <a:buChar char="■"/>
              <a:defRPr sz="1200"/>
            </a:lvl9pPr>
          </a:lstStyle>
          <a:p/>
        </p:txBody>
      </p:sp>
      <p:grpSp>
        <p:nvGrpSpPr>
          <p:cNvPr id="527" name="Google Shape;527;p30"/>
          <p:cNvGrpSpPr/>
          <p:nvPr/>
        </p:nvGrpSpPr>
        <p:grpSpPr>
          <a:xfrm>
            <a:off x="0" y="4569046"/>
            <a:ext cx="1022509" cy="572747"/>
            <a:chOff x="-77" y="3784091"/>
            <a:chExt cx="2423582" cy="1357541"/>
          </a:xfrm>
        </p:grpSpPr>
        <p:sp>
          <p:nvSpPr>
            <p:cNvPr id="528" name="Google Shape;528;p3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30"/>
          <p:cNvGrpSpPr/>
          <p:nvPr/>
        </p:nvGrpSpPr>
        <p:grpSpPr>
          <a:xfrm rot="10800000">
            <a:off x="8121500" y="-4"/>
            <a:ext cx="1022509" cy="572747"/>
            <a:chOff x="-77" y="3784091"/>
            <a:chExt cx="2423582" cy="1357541"/>
          </a:xfrm>
        </p:grpSpPr>
        <p:sp>
          <p:nvSpPr>
            <p:cNvPr id="534" name="Google Shape;534;p3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39" name="Shape 539"/>
        <p:cNvGrpSpPr/>
        <p:nvPr/>
      </p:nvGrpSpPr>
      <p:grpSpPr>
        <a:xfrm>
          <a:off x="0" y="0"/>
          <a:ext cx="0" cy="0"/>
          <a:chOff x="0" y="0"/>
          <a:chExt cx="0" cy="0"/>
        </a:xfrm>
      </p:grpSpPr>
      <p:sp>
        <p:nvSpPr>
          <p:cNvPr id="540" name="Google Shape;540;p31"/>
          <p:cNvSpPr txBox="1"/>
          <p:nvPr>
            <p:ph type="title"/>
          </p:nvPr>
        </p:nvSpPr>
        <p:spPr>
          <a:xfrm>
            <a:off x="5162060" y="2286734"/>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1" name="Google Shape;541;p31"/>
          <p:cNvSpPr txBox="1"/>
          <p:nvPr>
            <p:ph idx="1" type="body"/>
          </p:nvPr>
        </p:nvSpPr>
        <p:spPr>
          <a:xfrm>
            <a:off x="5162065" y="2821334"/>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542" name="Google Shape;542;p31"/>
          <p:cNvSpPr txBox="1"/>
          <p:nvPr>
            <p:ph idx="2" type="body"/>
          </p:nvPr>
        </p:nvSpPr>
        <p:spPr>
          <a:xfrm>
            <a:off x="1836640" y="2821334"/>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543" name="Google Shape;543;p31"/>
          <p:cNvSpPr txBox="1"/>
          <p:nvPr>
            <p:ph idx="3" type="title"/>
          </p:nvPr>
        </p:nvSpPr>
        <p:spPr>
          <a:xfrm>
            <a:off x="1836635" y="2286734"/>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4" name="Google Shape;544;p31"/>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45" name="Google Shape;545;p31"/>
          <p:cNvGrpSpPr/>
          <p:nvPr/>
        </p:nvGrpSpPr>
        <p:grpSpPr>
          <a:xfrm>
            <a:off x="0" y="4569046"/>
            <a:ext cx="1022509" cy="572747"/>
            <a:chOff x="-77" y="3784091"/>
            <a:chExt cx="2423582" cy="1357541"/>
          </a:xfrm>
        </p:grpSpPr>
        <p:sp>
          <p:nvSpPr>
            <p:cNvPr id="546" name="Google Shape;546;p3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31"/>
          <p:cNvGrpSpPr/>
          <p:nvPr/>
        </p:nvGrpSpPr>
        <p:grpSpPr>
          <a:xfrm flipH="1">
            <a:off x="8121500" y="4569046"/>
            <a:ext cx="1022509" cy="572747"/>
            <a:chOff x="-77" y="3784091"/>
            <a:chExt cx="2423582" cy="1357541"/>
          </a:xfrm>
        </p:grpSpPr>
        <p:sp>
          <p:nvSpPr>
            <p:cNvPr id="552" name="Google Shape;552;p3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31"/>
          <p:cNvGrpSpPr/>
          <p:nvPr/>
        </p:nvGrpSpPr>
        <p:grpSpPr>
          <a:xfrm>
            <a:off x="4524300" y="1242225"/>
            <a:ext cx="95400" cy="3116250"/>
            <a:chOff x="4524300" y="1013625"/>
            <a:chExt cx="95400" cy="3116250"/>
          </a:xfrm>
        </p:grpSpPr>
        <p:sp>
          <p:nvSpPr>
            <p:cNvPr id="558" name="Google Shape;558;p31"/>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1"/>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1"/>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1"/>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1"/>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1"/>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4" name="Shape 564"/>
        <p:cNvGrpSpPr/>
        <p:nvPr/>
      </p:nvGrpSpPr>
      <p:grpSpPr>
        <a:xfrm>
          <a:off x="0" y="0"/>
          <a:ext cx="0" cy="0"/>
          <a:chOff x="0" y="0"/>
          <a:chExt cx="0" cy="0"/>
        </a:xfrm>
      </p:grpSpPr>
      <p:sp>
        <p:nvSpPr>
          <p:cNvPr id="565" name="Google Shape;565;p3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66" name="Google Shape;566;p32"/>
          <p:cNvGrpSpPr/>
          <p:nvPr/>
        </p:nvGrpSpPr>
        <p:grpSpPr>
          <a:xfrm>
            <a:off x="0" y="4569046"/>
            <a:ext cx="1022509" cy="572747"/>
            <a:chOff x="-77" y="3784091"/>
            <a:chExt cx="2423582" cy="1357541"/>
          </a:xfrm>
        </p:grpSpPr>
        <p:sp>
          <p:nvSpPr>
            <p:cNvPr id="567" name="Google Shape;567;p3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32"/>
          <p:cNvGrpSpPr/>
          <p:nvPr/>
        </p:nvGrpSpPr>
        <p:grpSpPr>
          <a:xfrm rot="10800000">
            <a:off x="8121500" y="-4"/>
            <a:ext cx="1022509" cy="572747"/>
            <a:chOff x="-77" y="3784091"/>
            <a:chExt cx="2423582" cy="1357541"/>
          </a:xfrm>
        </p:grpSpPr>
        <p:sp>
          <p:nvSpPr>
            <p:cNvPr id="573" name="Google Shape;573;p3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4"/>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Livvic"/>
              <a:buChar char="●"/>
              <a:defRPr sz="1200"/>
            </a:lvl1pPr>
            <a:lvl2pPr indent="-304800" lvl="1" marL="914400">
              <a:spcBef>
                <a:spcPts val="1600"/>
              </a:spcBef>
              <a:spcAft>
                <a:spcPts val="0"/>
              </a:spcAft>
              <a:buSzPts val="1200"/>
              <a:buFont typeface="Roboto Condensed Light"/>
              <a:buChar char="○"/>
              <a:defRPr sz="1200"/>
            </a:lvl2pPr>
            <a:lvl3pPr indent="-304800" lvl="2" marL="1371600">
              <a:spcBef>
                <a:spcPts val="1600"/>
              </a:spcBef>
              <a:spcAft>
                <a:spcPts val="0"/>
              </a:spcAft>
              <a:buSzPts val="1200"/>
              <a:buFont typeface="Roboto Condensed Light"/>
              <a:buChar char="■"/>
              <a:defRPr sz="1200"/>
            </a:lvl3pPr>
            <a:lvl4pPr indent="-304800" lvl="3" marL="1828800">
              <a:spcBef>
                <a:spcPts val="1600"/>
              </a:spcBef>
              <a:spcAft>
                <a:spcPts val="0"/>
              </a:spcAft>
              <a:buSzPts val="1200"/>
              <a:buFont typeface="Roboto Condensed Light"/>
              <a:buChar char="●"/>
              <a:defRPr sz="1200"/>
            </a:lvl4pPr>
            <a:lvl5pPr indent="-304800" lvl="4" marL="2286000">
              <a:spcBef>
                <a:spcPts val="1600"/>
              </a:spcBef>
              <a:spcAft>
                <a:spcPts val="0"/>
              </a:spcAft>
              <a:buSzPts val="1200"/>
              <a:buFont typeface="Roboto Condensed Light"/>
              <a:buChar char="○"/>
              <a:defRPr sz="1200"/>
            </a:lvl5pPr>
            <a:lvl6pPr indent="-304800" lvl="5" marL="2743200">
              <a:spcBef>
                <a:spcPts val="1600"/>
              </a:spcBef>
              <a:spcAft>
                <a:spcPts val="0"/>
              </a:spcAft>
              <a:buSzPts val="1200"/>
              <a:buFont typeface="Roboto Condensed Light"/>
              <a:buChar char="■"/>
              <a:defRPr sz="1200"/>
            </a:lvl6pPr>
            <a:lvl7pPr indent="-304800" lvl="6" marL="3200400">
              <a:spcBef>
                <a:spcPts val="1600"/>
              </a:spcBef>
              <a:spcAft>
                <a:spcPts val="0"/>
              </a:spcAft>
              <a:buSzPts val="1200"/>
              <a:buFont typeface="Roboto Condensed Light"/>
              <a:buChar char="●"/>
              <a:defRPr sz="1200"/>
            </a:lvl7pPr>
            <a:lvl8pPr indent="-304800" lvl="7" marL="3657600">
              <a:spcBef>
                <a:spcPts val="1600"/>
              </a:spcBef>
              <a:spcAft>
                <a:spcPts val="0"/>
              </a:spcAft>
              <a:buSzPts val="1200"/>
              <a:buFont typeface="Roboto Condensed Light"/>
              <a:buChar char="○"/>
              <a:defRPr sz="1200"/>
            </a:lvl8pPr>
            <a:lvl9pPr indent="-304800" lvl="8" marL="4114800">
              <a:spcBef>
                <a:spcPts val="1600"/>
              </a:spcBef>
              <a:spcAft>
                <a:spcPts val="1600"/>
              </a:spcAft>
              <a:buSzPts val="1200"/>
              <a:buFont typeface="Roboto Condensed Light"/>
              <a:buChar char="■"/>
              <a:defRPr sz="1200"/>
            </a:lvl9pPr>
          </a:lstStyle>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8" name="Shape 578"/>
        <p:cNvGrpSpPr/>
        <p:nvPr/>
      </p:nvGrpSpPr>
      <p:grpSpPr>
        <a:xfrm>
          <a:off x="0" y="0"/>
          <a:ext cx="0" cy="0"/>
          <a:chOff x="0" y="0"/>
          <a:chExt cx="0" cy="0"/>
        </a:xfrm>
      </p:grpSpPr>
      <p:sp>
        <p:nvSpPr>
          <p:cNvPr id="579" name="Google Shape;579;p33"/>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80" name="Google Shape;580;p33"/>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grpSp>
        <p:nvGrpSpPr>
          <p:cNvPr id="581" name="Google Shape;581;p33"/>
          <p:cNvGrpSpPr/>
          <p:nvPr/>
        </p:nvGrpSpPr>
        <p:grpSpPr>
          <a:xfrm>
            <a:off x="4524300" y="1013625"/>
            <a:ext cx="95400" cy="3116250"/>
            <a:chOff x="4524300" y="1013625"/>
            <a:chExt cx="95400" cy="3116250"/>
          </a:xfrm>
        </p:grpSpPr>
        <p:sp>
          <p:nvSpPr>
            <p:cNvPr id="582" name="Google Shape;582;p33"/>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3"/>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3"/>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88" name="Shape 588"/>
        <p:cNvGrpSpPr/>
        <p:nvPr/>
      </p:nvGrpSpPr>
      <p:grpSpPr>
        <a:xfrm>
          <a:off x="0" y="0"/>
          <a:ext cx="0" cy="0"/>
          <a:chOff x="0" y="0"/>
          <a:chExt cx="0" cy="0"/>
        </a:xfrm>
      </p:grpSpPr>
      <p:sp>
        <p:nvSpPr>
          <p:cNvPr id="589" name="Google Shape;589;p34"/>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8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590" name="Google Shape;590;p34"/>
          <p:cNvGrpSpPr/>
          <p:nvPr/>
        </p:nvGrpSpPr>
        <p:grpSpPr>
          <a:xfrm>
            <a:off x="-77" y="3784091"/>
            <a:ext cx="2423582" cy="1357541"/>
            <a:chOff x="-77" y="3784091"/>
            <a:chExt cx="2423582" cy="1357541"/>
          </a:xfrm>
        </p:grpSpPr>
        <p:sp>
          <p:nvSpPr>
            <p:cNvPr id="591" name="Google Shape;591;p3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34"/>
          <p:cNvGrpSpPr/>
          <p:nvPr/>
        </p:nvGrpSpPr>
        <p:grpSpPr>
          <a:xfrm rot="10800000">
            <a:off x="6720423" y="-9"/>
            <a:ext cx="2423582" cy="1357541"/>
            <a:chOff x="-77" y="3784091"/>
            <a:chExt cx="2423582" cy="1357541"/>
          </a:xfrm>
        </p:grpSpPr>
        <p:sp>
          <p:nvSpPr>
            <p:cNvPr id="597" name="Google Shape;597;p3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02" name="Shape 602"/>
        <p:cNvGrpSpPr/>
        <p:nvPr/>
      </p:nvGrpSpPr>
      <p:grpSpPr>
        <a:xfrm>
          <a:off x="0" y="0"/>
          <a:ext cx="0" cy="0"/>
          <a:chOff x="0" y="0"/>
          <a:chExt cx="0" cy="0"/>
        </a:xfrm>
      </p:grpSpPr>
      <p:sp>
        <p:nvSpPr>
          <p:cNvPr id="603" name="Google Shape;603;p35"/>
          <p:cNvSpPr txBox="1"/>
          <p:nvPr>
            <p:ph type="title"/>
          </p:nvPr>
        </p:nvSpPr>
        <p:spPr>
          <a:xfrm>
            <a:off x="1052800" y="1689450"/>
            <a:ext cx="2617200" cy="87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04" name="Google Shape;604;p35"/>
          <p:cNvSpPr txBox="1"/>
          <p:nvPr>
            <p:ph idx="1" type="subTitle"/>
          </p:nvPr>
        </p:nvSpPr>
        <p:spPr>
          <a:xfrm>
            <a:off x="1638300" y="2658650"/>
            <a:ext cx="2031600" cy="66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1800">
                <a:latin typeface="Oswald"/>
                <a:ea typeface="Oswald"/>
                <a:cs typeface="Oswald"/>
                <a:sym typeface="Oswald"/>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05" name="Google Shape;605;p35"/>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grpSp>
        <p:nvGrpSpPr>
          <p:cNvPr id="606" name="Google Shape;606;p35"/>
          <p:cNvGrpSpPr/>
          <p:nvPr/>
        </p:nvGrpSpPr>
        <p:grpSpPr>
          <a:xfrm>
            <a:off x="720000" y="1013625"/>
            <a:ext cx="95400" cy="3116250"/>
            <a:chOff x="4524300" y="1013625"/>
            <a:chExt cx="95400" cy="3116250"/>
          </a:xfrm>
        </p:grpSpPr>
        <p:sp>
          <p:nvSpPr>
            <p:cNvPr id="607" name="Google Shape;607;p35"/>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5"/>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5"/>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5"/>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5"/>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5"/>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13" name="Shape 613"/>
        <p:cNvGrpSpPr/>
        <p:nvPr/>
      </p:nvGrpSpPr>
      <p:grpSpPr>
        <a:xfrm>
          <a:off x="0" y="0"/>
          <a:ext cx="0" cy="0"/>
          <a:chOff x="0" y="0"/>
          <a:chExt cx="0" cy="0"/>
        </a:xfrm>
      </p:grpSpPr>
      <p:sp>
        <p:nvSpPr>
          <p:cNvPr id="614" name="Google Shape;614;p36"/>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solidFill>
                  <a:schemeClr val="dk2"/>
                </a:solidFill>
              </a:defRPr>
            </a:lvl1pPr>
            <a:lvl2pPr lvl="1" rtl="0">
              <a:spcBef>
                <a:spcPts val="0"/>
              </a:spcBef>
              <a:spcAft>
                <a:spcPts val="0"/>
              </a:spcAft>
              <a:buSzPts val="2800"/>
              <a:buNone/>
              <a:defRPr>
                <a:latin typeface="Raleway"/>
                <a:ea typeface="Raleway"/>
                <a:cs typeface="Raleway"/>
                <a:sym typeface="Raleway"/>
              </a:defRPr>
            </a:lvl2pPr>
            <a:lvl3pPr lvl="2" rtl="0">
              <a:spcBef>
                <a:spcPts val="0"/>
              </a:spcBef>
              <a:spcAft>
                <a:spcPts val="0"/>
              </a:spcAft>
              <a:buSzPts val="2800"/>
              <a:buNone/>
              <a:defRPr>
                <a:latin typeface="Raleway"/>
                <a:ea typeface="Raleway"/>
                <a:cs typeface="Raleway"/>
                <a:sym typeface="Raleway"/>
              </a:defRPr>
            </a:lvl3pPr>
            <a:lvl4pPr lvl="3" rtl="0">
              <a:spcBef>
                <a:spcPts val="0"/>
              </a:spcBef>
              <a:spcAft>
                <a:spcPts val="0"/>
              </a:spcAft>
              <a:buSzPts val="2800"/>
              <a:buNone/>
              <a:defRPr>
                <a:latin typeface="Raleway"/>
                <a:ea typeface="Raleway"/>
                <a:cs typeface="Raleway"/>
                <a:sym typeface="Raleway"/>
              </a:defRPr>
            </a:lvl4pPr>
            <a:lvl5pPr lvl="4" rtl="0">
              <a:spcBef>
                <a:spcPts val="0"/>
              </a:spcBef>
              <a:spcAft>
                <a:spcPts val="0"/>
              </a:spcAft>
              <a:buSzPts val="2800"/>
              <a:buNone/>
              <a:defRPr>
                <a:latin typeface="Raleway"/>
                <a:ea typeface="Raleway"/>
                <a:cs typeface="Raleway"/>
                <a:sym typeface="Raleway"/>
              </a:defRPr>
            </a:lvl5pPr>
            <a:lvl6pPr lvl="5" rtl="0">
              <a:spcBef>
                <a:spcPts val="0"/>
              </a:spcBef>
              <a:spcAft>
                <a:spcPts val="0"/>
              </a:spcAft>
              <a:buSzPts val="2800"/>
              <a:buNone/>
              <a:defRPr>
                <a:latin typeface="Raleway"/>
                <a:ea typeface="Raleway"/>
                <a:cs typeface="Raleway"/>
                <a:sym typeface="Raleway"/>
              </a:defRPr>
            </a:lvl6pPr>
            <a:lvl7pPr lvl="6" rtl="0">
              <a:spcBef>
                <a:spcPts val="0"/>
              </a:spcBef>
              <a:spcAft>
                <a:spcPts val="0"/>
              </a:spcAft>
              <a:buSzPts val="2800"/>
              <a:buNone/>
              <a:defRPr>
                <a:latin typeface="Raleway"/>
                <a:ea typeface="Raleway"/>
                <a:cs typeface="Raleway"/>
                <a:sym typeface="Raleway"/>
              </a:defRPr>
            </a:lvl7pPr>
            <a:lvl8pPr lvl="7" rtl="0">
              <a:spcBef>
                <a:spcPts val="0"/>
              </a:spcBef>
              <a:spcAft>
                <a:spcPts val="0"/>
              </a:spcAft>
              <a:buSzPts val="2800"/>
              <a:buNone/>
              <a:defRPr>
                <a:latin typeface="Raleway"/>
                <a:ea typeface="Raleway"/>
                <a:cs typeface="Raleway"/>
                <a:sym typeface="Raleway"/>
              </a:defRPr>
            </a:lvl8pPr>
            <a:lvl9pPr lvl="8" rtl="0">
              <a:spcBef>
                <a:spcPts val="0"/>
              </a:spcBef>
              <a:spcAft>
                <a:spcPts val="0"/>
              </a:spcAft>
              <a:buSzPts val="2800"/>
              <a:buNone/>
              <a:defRPr>
                <a:latin typeface="Raleway"/>
                <a:ea typeface="Raleway"/>
                <a:cs typeface="Raleway"/>
                <a:sym typeface="Raleway"/>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5" name="Shape 615"/>
        <p:cNvGrpSpPr/>
        <p:nvPr/>
      </p:nvGrpSpPr>
      <p:grpSpPr>
        <a:xfrm>
          <a:off x="0" y="0"/>
          <a:ext cx="0" cy="0"/>
          <a:chOff x="0" y="0"/>
          <a:chExt cx="0" cy="0"/>
        </a:xfrm>
      </p:grpSpPr>
      <p:sp>
        <p:nvSpPr>
          <p:cNvPr id="616" name="Google Shape;616;p37"/>
          <p:cNvSpPr txBox="1"/>
          <p:nvPr>
            <p:ph hasCustomPrompt="1" type="title"/>
          </p:nvPr>
        </p:nvSpPr>
        <p:spPr>
          <a:xfrm>
            <a:off x="1903250" y="1834838"/>
            <a:ext cx="5337600" cy="112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77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7" name="Google Shape;617;p37"/>
          <p:cNvSpPr txBox="1"/>
          <p:nvPr>
            <p:ph idx="1" type="body"/>
          </p:nvPr>
        </p:nvSpPr>
        <p:spPr>
          <a:xfrm>
            <a:off x="2524200" y="2955575"/>
            <a:ext cx="4095600" cy="3531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500"/>
            </a:lvl1pPr>
            <a:lvl2pPr indent="-317500" lvl="1" marL="914400" rtl="0" algn="ctr">
              <a:spcBef>
                <a:spcPts val="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grpSp>
        <p:nvGrpSpPr>
          <p:cNvPr id="618" name="Google Shape;618;p37"/>
          <p:cNvGrpSpPr/>
          <p:nvPr/>
        </p:nvGrpSpPr>
        <p:grpSpPr>
          <a:xfrm flipH="1">
            <a:off x="6720423" y="3784091"/>
            <a:ext cx="2423582" cy="1357541"/>
            <a:chOff x="-77" y="3784091"/>
            <a:chExt cx="2423582" cy="1357541"/>
          </a:xfrm>
        </p:grpSpPr>
        <p:sp>
          <p:nvSpPr>
            <p:cNvPr id="619" name="Google Shape;619;p3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37"/>
          <p:cNvGrpSpPr/>
          <p:nvPr/>
        </p:nvGrpSpPr>
        <p:grpSpPr>
          <a:xfrm flipH="1" rot="10800000">
            <a:off x="-77" y="-9"/>
            <a:ext cx="2423582" cy="1357541"/>
            <a:chOff x="-77" y="3784091"/>
            <a:chExt cx="2423582" cy="1357541"/>
          </a:xfrm>
        </p:grpSpPr>
        <p:sp>
          <p:nvSpPr>
            <p:cNvPr id="625" name="Google Shape;625;p3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630" name="Shape 630"/>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631" name="Shape 631"/>
        <p:cNvGrpSpPr/>
        <p:nvPr/>
      </p:nvGrpSpPr>
      <p:grpSpPr>
        <a:xfrm>
          <a:off x="0" y="0"/>
          <a:ext cx="0" cy="0"/>
          <a:chOff x="0" y="0"/>
          <a:chExt cx="0" cy="0"/>
        </a:xfrm>
      </p:grpSpPr>
      <p:sp>
        <p:nvSpPr>
          <p:cNvPr id="632" name="Google Shape;632;p39"/>
          <p:cNvSpPr txBox="1"/>
          <p:nvPr>
            <p:ph type="title"/>
          </p:nvPr>
        </p:nvSpPr>
        <p:spPr>
          <a:xfrm>
            <a:off x="1902600" y="1512225"/>
            <a:ext cx="5338800" cy="187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9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33" name="Google Shape;633;p39"/>
          <p:cNvSpPr txBox="1"/>
          <p:nvPr>
            <p:ph idx="2" type="title"/>
          </p:nvPr>
        </p:nvSpPr>
        <p:spPr>
          <a:xfrm>
            <a:off x="1449150" y="3334700"/>
            <a:ext cx="6245700" cy="6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Raleway"/>
              <a:buNone/>
              <a:defRPr sz="2000">
                <a:latin typeface="Roboto"/>
                <a:ea typeface="Roboto"/>
                <a:cs typeface="Roboto"/>
                <a:sym typeface="Roboto"/>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634" name="Google Shape;634;p39"/>
          <p:cNvGrpSpPr/>
          <p:nvPr/>
        </p:nvGrpSpPr>
        <p:grpSpPr>
          <a:xfrm>
            <a:off x="-77" y="3784091"/>
            <a:ext cx="2423582" cy="1357541"/>
            <a:chOff x="-77" y="3784091"/>
            <a:chExt cx="2423582" cy="1357541"/>
          </a:xfrm>
        </p:grpSpPr>
        <p:sp>
          <p:nvSpPr>
            <p:cNvPr id="635" name="Google Shape;635;p3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39"/>
          <p:cNvGrpSpPr/>
          <p:nvPr/>
        </p:nvGrpSpPr>
        <p:grpSpPr>
          <a:xfrm rot="10800000">
            <a:off x="6720423" y="-9"/>
            <a:ext cx="2423582" cy="1357541"/>
            <a:chOff x="-77" y="3784091"/>
            <a:chExt cx="2423582" cy="1357541"/>
          </a:xfrm>
        </p:grpSpPr>
        <p:sp>
          <p:nvSpPr>
            <p:cNvPr id="641" name="Google Shape;641;p3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646" name="Shape 646"/>
        <p:cNvGrpSpPr/>
        <p:nvPr/>
      </p:nvGrpSpPr>
      <p:grpSpPr>
        <a:xfrm>
          <a:off x="0" y="0"/>
          <a:ext cx="0" cy="0"/>
          <a:chOff x="0" y="0"/>
          <a:chExt cx="0" cy="0"/>
        </a:xfrm>
      </p:grpSpPr>
      <p:sp>
        <p:nvSpPr>
          <p:cNvPr id="647" name="Google Shape;647;p40"/>
          <p:cNvSpPr txBox="1"/>
          <p:nvPr>
            <p:ph type="title"/>
          </p:nvPr>
        </p:nvSpPr>
        <p:spPr>
          <a:xfrm>
            <a:off x="5238260"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8" name="Google Shape;648;p40"/>
          <p:cNvSpPr txBox="1"/>
          <p:nvPr>
            <p:ph idx="1" type="body"/>
          </p:nvPr>
        </p:nvSpPr>
        <p:spPr>
          <a:xfrm>
            <a:off x="5238265"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9" name="Google Shape;649;p40"/>
          <p:cNvSpPr txBox="1"/>
          <p:nvPr>
            <p:ph idx="2" type="body"/>
          </p:nvPr>
        </p:nvSpPr>
        <p:spPr>
          <a:xfrm>
            <a:off x="1760440"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50" name="Google Shape;650;p40"/>
          <p:cNvSpPr txBox="1"/>
          <p:nvPr>
            <p:ph idx="3" type="title"/>
          </p:nvPr>
        </p:nvSpPr>
        <p:spPr>
          <a:xfrm>
            <a:off x="1760435"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1" name="Google Shape;651;p40"/>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52" name="Google Shape;652;p40"/>
          <p:cNvGrpSpPr/>
          <p:nvPr/>
        </p:nvGrpSpPr>
        <p:grpSpPr>
          <a:xfrm rot="-5400000">
            <a:off x="8346375" y="4345871"/>
            <a:ext cx="1022509" cy="572747"/>
            <a:chOff x="-77" y="3784091"/>
            <a:chExt cx="2423582" cy="1357541"/>
          </a:xfrm>
        </p:grpSpPr>
        <p:sp>
          <p:nvSpPr>
            <p:cNvPr id="653" name="Google Shape;653;p4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40"/>
          <p:cNvGrpSpPr/>
          <p:nvPr/>
        </p:nvGrpSpPr>
        <p:grpSpPr>
          <a:xfrm rot="5400000">
            <a:off x="-224875" y="224871"/>
            <a:ext cx="1022509" cy="572747"/>
            <a:chOff x="-77" y="3784091"/>
            <a:chExt cx="2423582" cy="1357541"/>
          </a:xfrm>
        </p:grpSpPr>
        <p:sp>
          <p:nvSpPr>
            <p:cNvPr id="659" name="Google Shape;659;p4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40"/>
          <p:cNvGrpSpPr/>
          <p:nvPr/>
        </p:nvGrpSpPr>
        <p:grpSpPr>
          <a:xfrm>
            <a:off x="4524300" y="1089825"/>
            <a:ext cx="95400" cy="3116250"/>
            <a:chOff x="4524300" y="1013625"/>
            <a:chExt cx="95400" cy="3116250"/>
          </a:xfrm>
        </p:grpSpPr>
        <p:sp>
          <p:nvSpPr>
            <p:cNvPr id="665" name="Google Shape;665;p40"/>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0"/>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0"/>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0"/>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0"/>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0"/>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671" name="Shape 671"/>
        <p:cNvGrpSpPr/>
        <p:nvPr/>
      </p:nvGrpSpPr>
      <p:grpSpPr>
        <a:xfrm>
          <a:off x="0" y="0"/>
          <a:ext cx="0" cy="0"/>
          <a:chOff x="0" y="0"/>
          <a:chExt cx="0" cy="0"/>
        </a:xfrm>
      </p:grpSpPr>
      <p:sp>
        <p:nvSpPr>
          <p:cNvPr id="672" name="Google Shape;672;p4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3" name="Google Shape;673;p41"/>
          <p:cNvSpPr txBox="1"/>
          <p:nvPr>
            <p:ph hasCustomPrompt="1" idx="2" type="title"/>
          </p:nvPr>
        </p:nvSpPr>
        <p:spPr>
          <a:xfrm>
            <a:off x="12120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674" name="Google Shape;674;p41"/>
          <p:cNvSpPr txBox="1"/>
          <p:nvPr>
            <p:ph hasCustomPrompt="1" idx="3" type="title"/>
          </p:nvPr>
        </p:nvSpPr>
        <p:spPr>
          <a:xfrm>
            <a:off x="30957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675" name="Google Shape;675;p41"/>
          <p:cNvSpPr txBox="1"/>
          <p:nvPr>
            <p:ph hasCustomPrompt="1" idx="4" type="title"/>
          </p:nvPr>
        </p:nvSpPr>
        <p:spPr>
          <a:xfrm>
            <a:off x="50556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676" name="Google Shape;676;p41"/>
          <p:cNvSpPr txBox="1"/>
          <p:nvPr>
            <p:ph hasCustomPrompt="1" idx="5" type="title"/>
          </p:nvPr>
        </p:nvSpPr>
        <p:spPr>
          <a:xfrm>
            <a:off x="69393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677" name="Google Shape;677;p41"/>
          <p:cNvSpPr txBox="1"/>
          <p:nvPr>
            <p:ph idx="1" type="subTitle"/>
          </p:nvPr>
        </p:nvSpPr>
        <p:spPr>
          <a:xfrm>
            <a:off x="1147475"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8" name="Google Shape;678;p41"/>
          <p:cNvSpPr txBox="1"/>
          <p:nvPr>
            <p:ph idx="6" type="subTitle"/>
          </p:nvPr>
        </p:nvSpPr>
        <p:spPr>
          <a:xfrm>
            <a:off x="30311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9" name="Google Shape;679;p41"/>
          <p:cNvSpPr txBox="1"/>
          <p:nvPr>
            <p:ph idx="7" type="subTitle"/>
          </p:nvPr>
        </p:nvSpPr>
        <p:spPr>
          <a:xfrm>
            <a:off x="49910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0" name="Google Shape;680;p41"/>
          <p:cNvSpPr txBox="1"/>
          <p:nvPr>
            <p:ph idx="8" type="subTitle"/>
          </p:nvPr>
        </p:nvSpPr>
        <p:spPr>
          <a:xfrm>
            <a:off x="68747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1" name="Google Shape;681;p41"/>
          <p:cNvSpPr txBox="1"/>
          <p:nvPr>
            <p:ph idx="9" type="subTitle"/>
          </p:nvPr>
        </p:nvSpPr>
        <p:spPr>
          <a:xfrm>
            <a:off x="1041500"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2" name="Google Shape;682;p41"/>
          <p:cNvSpPr txBox="1"/>
          <p:nvPr>
            <p:ph idx="13" type="subTitle"/>
          </p:nvPr>
        </p:nvSpPr>
        <p:spPr>
          <a:xfrm>
            <a:off x="2925197"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3" name="Google Shape;683;p41"/>
          <p:cNvSpPr txBox="1"/>
          <p:nvPr>
            <p:ph idx="14" type="subTitle"/>
          </p:nvPr>
        </p:nvSpPr>
        <p:spPr>
          <a:xfrm>
            <a:off x="4885095"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4" name="Google Shape;684;p41"/>
          <p:cNvSpPr txBox="1"/>
          <p:nvPr>
            <p:ph idx="15" type="subTitle"/>
          </p:nvPr>
        </p:nvSpPr>
        <p:spPr>
          <a:xfrm>
            <a:off x="6768792"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85" name="Google Shape;685;p41"/>
          <p:cNvGrpSpPr/>
          <p:nvPr/>
        </p:nvGrpSpPr>
        <p:grpSpPr>
          <a:xfrm rot="-5400000">
            <a:off x="8346375" y="4345871"/>
            <a:ext cx="1022509" cy="572747"/>
            <a:chOff x="-77" y="3784091"/>
            <a:chExt cx="2423582" cy="1357541"/>
          </a:xfrm>
        </p:grpSpPr>
        <p:sp>
          <p:nvSpPr>
            <p:cNvPr id="686" name="Google Shape;686;p4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41"/>
          <p:cNvGrpSpPr/>
          <p:nvPr/>
        </p:nvGrpSpPr>
        <p:grpSpPr>
          <a:xfrm rot="5400000">
            <a:off x="-224875" y="224871"/>
            <a:ext cx="1022509" cy="572747"/>
            <a:chOff x="-77" y="3784091"/>
            <a:chExt cx="2423582" cy="1357541"/>
          </a:xfrm>
        </p:grpSpPr>
        <p:sp>
          <p:nvSpPr>
            <p:cNvPr id="692" name="Google Shape;692;p4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bg>
      <p:bgPr>
        <a:gradFill>
          <a:gsLst>
            <a:gs pos="0">
              <a:srgbClr val="13367C"/>
            </a:gs>
            <a:gs pos="100000">
              <a:schemeClr val="dk2"/>
            </a:gs>
          </a:gsLst>
          <a:lin ang="5400012" scaled="0"/>
        </a:gradFill>
      </p:bgPr>
    </p:bg>
    <p:spTree>
      <p:nvGrpSpPr>
        <p:cNvPr id="697" name="Shape 697"/>
        <p:cNvGrpSpPr/>
        <p:nvPr/>
      </p:nvGrpSpPr>
      <p:grpSpPr>
        <a:xfrm>
          <a:off x="0" y="0"/>
          <a:ext cx="0" cy="0"/>
          <a:chOff x="0" y="0"/>
          <a:chExt cx="0" cy="0"/>
        </a:xfrm>
      </p:grpSpPr>
      <p:sp>
        <p:nvSpPr>
          <p:cNvPr id="698" name="Google Shape;698;p4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9" name="Google Shape;699;p42"/>
          <p:cNvSpPr txBox="1"/>
          <p:nvPr>
            <p:ph idx="1" type="subTitle"/>
          </p:nvPr>
        </p:nvSpPr>
        <p:spPr>
          <a:xfrm>
            <a:off x="719700" y="2434925"/>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700" name="Google Shape;700;p42"/>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1" name="Google Shape;701;p42"/>
          <p:cNvSpPr txBox="1"/>
          <p:nvPr>
            <p:ph idx="3" type="subTitle"/>
          </p:nvPr>
        </p:nvSpPr>
        <p:spPr>
          <a:xfrm>
            <a:off x="3413619"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702" name="Google Shape;702;p42"/>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3" name="Google Shape;703;p42"/>
          <p:cNvSpPr txBox="1"/>
          <p:nvPr>
            <p:ph idx="5" type="subTitle"/>
          </p:nvPr>
        </p:nvSpPr>
        <p:spPr>
          <a:xfrm>
            <a:off x="6107075"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704" name="Google Shape;704;p42"/>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05" name="Google Shape;705;p42"/>
          <p:cNvGrpSpPr/>
          <p:nvPr/>
        </p:nvGrpSpPr>
        <p:grpSpPr>
          <a:xfrm flipH="1" rot="5400000">
            <a:off x="-224875" y="4345871"/>
            <a:ext cx="1022509" cy="572747"/>
            <a:chOff x="-77" y="3784091"/>
            <a:chExt cx="2423582" cy="1357541"/>
          </a:xfrm>
        </p:grpSpPr>
        <p:sp>
          <p:nvSpPr>
            <p:cNvPr id="706" name="Google Shape;706;p4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42"/>
          <p:cNvGrpSpPr/>
          <p:nvPr/>
        </p:nvGrpSpPr>
        <p:grpSpPr>
          <a:xfrm flipH="1" rot="-5400000">
            <a:off x="8346375" y="224871"/>
            <a:ext cx="1022509" cy="572747"/>
            <a:chOff x="-77" y="3784091"/>
            <a:chExt cx="2423582" cy="1357541"/>
          </a:xfrm>
        </p:grpSpPr>
        <p:sp>
          <p:nvSpPr>
            <p:cNvPr id="712" name="Google Shape;712;p4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sp>
        <p:nvSpPr>
          <p:cNvPr id="37" name="Google Shape;37;p5"/>
          <p:cNvSpPr txBox="1"/>
          <p:nvPr>
            <p:ph type="title"/>
          </p:nvPr>
        </p:nvSpPr>
        <p:spPr>
          <a:xfrm>
            <a:off x="5162060" y="2286734"/>
            <a:ext cx="21453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5"/>
          <p:cNvSpPr txBox="1"/>
          <p:nvPr>
            <p:ph idx="1" type="body"/>
          </p:nvPr>
        </p:nvSpPr>
        <p:spPr>
          <a:xfrm>
            <a:off x="5162065"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9" name="Google Shape;39;p5"/>
          <p:cNvSpPr txBox="1"/>
          <p:nvPr>
            <p:ph idx="2" type="body"/>
          </p:nvPr>
        </p:nvSpPr>
        <p:spPr>
          <a:xfrm>
            <a:off x="1836640"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5"/>
          <p:cNvSpPr txBox="1"/>
          <p:nvPr>
            <p:ph idx="3" type="title"/>
          </p:nvPr>
        </p:nvSpPr>
        <p:spPr>
          <a:xfrm>
            <a:off x="1836635" y="2286734"/>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 name="Google Shape;41;p5"/>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_2">
    <p:spTree>
      <p:nvGrpSpPr>
        <p:cNvPr id="717" name="Shape 717"/>
        <p:cNvGrpSpPr/>
        <p:nvPr/>
      </p:nvGrpSpPr>
      <p:grpSpPr>
        <a:xfrm>
          <a:off x="0" y="0"/>
          <a:ext cx="0" cy="0"/>
          <a:chOff x="0" y="0"/>
          <a:chExt cx="0" cy="0"/>
        </a:xfrm>
      </p:grpSpPr>
      <p:sp>
        <p:nvSpPr>
          <p:cNvPr id="718" name="Google Shape;718;p4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19" name="Google Shape;719;p43"/>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20" name="Google Shape;720;p43"/>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21" name="Google Shape;721;p43"/>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22" name="Google Shape;722;p43"/>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lgn="r">
              <a:spcBef>
                <a:spcPts val="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723" name="Google Shape;723;p43"/>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24" name="Google Shape;724;p43"/>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725" name="Google Shape;725;p43"/>
          <p:cNvGrpSpPr/>
          <p:nvPr/>
        </p:nvGrpSpPr>
        <p:grpSpPr>
          <a:xfrm flipH="1" rot="-5400000">
            <a:off x="8346375" y="224871"/>
            <a:ext cx="1022509" cy="572747"/>
            <a:chOff x="-77" y="3784091"/>
            <a:chExt cx="2423582" cy="1357541"/>
          </a:xfrm>
        </p:grpSpPr>
        <p:sp>
          <p:nvSpPr>
            <p:cNvPr id="726" name="Google Shape;726;p4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43"/>
          <p:cNvGrpSpPr/>
          <p:nvPr/>
        </p:nvGrpSpPr>
        <p:grpSpPr>
          <a:xfrm flipH="1" rot="5400000">
            <a:off x="-224875" y="4345871"/>
            <a:ext cx="1022509" cy="572747"/>
            <a:chOff x="-77" y="3784091"/>
            <a:chExt cx="2423582" cy="1357541"/>
          </a:xfrm>
        </p:grpSpPr>
        <p:sp>
          <p:nvSpPr>
            <p:cNvPr id="732" name="Google Shape;732;p4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737" name="Shape 737"/>
        <p:cNvGrpSpPr/>
        <p:nvPr/>
      </p:nvGrpSpPr>
      <p:grpSpPr>
        <a:xfrm>
          <a:off x="0" y="0"/>
          <a:ext cx="0" cy="0"/>
          <a:chOff x="0" y="0"/>
          <a:chExt cx="0" cy="0"/>
        </a:xfrm>
      </p:grpSpPr>
      <p:sp>
        <p:nvSpPr>
          <p:cNvPr id="738" name="Google Shape;738;p4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9" name="Google Shape;739;p44"/>
          <p:cNvSpPr txBox="1"/>
          <p:nvPr>
            <p:ph idx="1" type="subTitle"/>
          </p:nvPr>
        </p:nvSpPr>
        <p:spPr>
          <a:xfrm>
            <a:off x="1842250" y="1618793"/>
            <a:ext cx="16827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740" name="Google Shape;740;p44"/>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lvl1pPr lvl="0" marR="32004"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1" name="Google Shape;741;p44"/>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742" name="Google Shape;742;p44"/>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lvl1pPr lvl="0" marR="40812"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3" name="Google Shape;743;p44"/>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744" name="Google Shape;744;p44"/>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lvl1pPr lvl="0" marR="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5" name="Google Shape;745;p44"/>
          <p:cNvSpPr txBox="1"/>
          <p:nvPr>
            <p:ph idx="7" type="subTitle"/>
          </p:nvPr>
        </p:nvSpPr>
        <p:spPr>
          <a:xfrm>
            <a:off x="5618957" y="1618793"/>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746" name="Google Shape;746;p44"/>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lvl1pPr lvl="0" marR="32004"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47" name="Google Shape;747;p44"/>
          <p:cNvGrpSpPr/>
          <p:nvPr/>
        </p:nvGrpSpPr>
        <p:grpSpPr>
          <a:xfrm flipH="1" rot="-5400000">
            <a:off x="8346375" y="224871"/>
            <a:ext cx="1022509" cy="572747"/>
            <a:chOff x="-77" y="3784091"/>
            <a:chExt cx="2423582" cy="1357541"/>
          </a:xfrm>
        </p:grpSpPr>
        <p:sp>
          <p:nvSpPr>
            <p:cNvPr id="748" name="Google Shape;748;p4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44"/>
          <p:cNvGrpSpPr/>
          <p:nvPr/>
        </p:nvGrpSpPr>
        <p:grpSpPr>
          <a:xfrm flipH="1" rot="5400000">
            <a:off x="-224875" y="4345871"/>
            <a:ext cx="1022509" cy="572747"/>
            <a:chOff x="-77" y="3784091"/>
            <a:chExt cx="2423582" cy="1357541"/>
          </a:xfrm>
        </p:grpSpPr>
        <p:sp>
          <p:nvSpPr>
            <p:cNvPr id="754" name="Google Shape;754;p4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_1_1">
    <p:spTree>
      <p:nvGrpSpPr>
        <p:cNvPr id="759" name="Shape 759"/>
        <p:cNvGrpSpPr/>
        <p:nvPr/>
      </p:nvGrpSpPr>
      <p:grpSpPr>
        <a:xfrm>
          <a:off x="0" y="0"/>
          <a:ext cx="0" cy="0"/>
          <a:chOff x="0" y="0"/>
          <a:chExt cx="0" cy="0"/>
        </a:xfrm>
      </p:grpSpPr>
      <p:sp>
        <p:nvSpPr>
          <p:cNvPr id="760" name="Google Shape;760;p4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61" name="Google Shape;761;p45"/>
          <p:cNvSpPr txBox="1"/>
          <p:nvPr>
            <p:ph idx="1" type="subTitle"/>
          </p:nvPr>
        </p:nvSpPr>
        <p:spPr>
          <a:xfrm>
            <a:off x="4211675" y="1429885"/>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62" name="Google Shape;762;p45"/>
          <p:cNvSpPr txBox="1"/>
          <p:nvPr>
            <p:ph hasCustomPrompt="1" idx="2" type="title"/>
          </p:nvPr>
        </p:nvSpPr>
        <p:spPr>
          <a:xfrm>
            <a:off x="3331225" y="1443350"/>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763" name="Google Shape;763;p45"/>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64" name="Google Shape;764;p45"/>
          <p:cNvSpPr txBox="1"/>
          <p:nvPr>
            <p:ph idx="4" type="subTitle"/>
          </p:nvPr>
        </p:nvSpPr>
        <p:spPr>
          <a:xfrm>
            <a:off x="4211675" y="2521206"/>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65" name="Google Shape;765;p45"/>
          <p:cNvSpPr txBox="1"/>
          <p:nvPr>
            <p:ph hasCustomPrompt="1" idx="5" type="title"/>
          </p:nvPr>
        </p:nvSpPr>
        <p:spPr>
          <a:xfrm>
            <a:off x="3331225" y="2515672"/>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766" name="Google Shape;766;p45"/>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67" name="Google Shape;767;p45"/>
          <p:cNvSpPr txBox="1"/>
          <p:nvPr>
            <p:ph idx="7" type="subTitle"/>
          </p:nvPr>
        </p:nvSpPr>
        <p:spPr>
          <a:xfrm>
            <a:off x="4211825" y="361252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68" name="Google Shape;768;p45"/>
          <p:cNvSpPr txBox="1"/>
          <p:nvPr>
            <p:ph hasCustomPrompt="1" idx="8" type="title"/>
          </p:nvPr>
        </p:nvSpPr>
        <p:spPr>
          <a:xfrm>
            <a:off x="3331225" y="3612527"/>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769" name="Google Shape;769;p45"/>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70" name="Google Shape;770;p45"/>
          <p:cNvGrpSpPr/>
          <p:nvPr/>
        </p:nvGrpSpPr>
        <p:grpSpPr>
          <a:xfrm>
            <a:off x="-77" y="3784091"/>
            <a:ext cx="2423582" cy="1357541"/>
            <a:chOff x="-77" y="3784091"/>
            <a:chExt cx="2423582" cy="1357541"/>
          </a:xfrm>
        </p:grpSpPr>
        <p:sp>
          <p:nvSpPr>
            <p:cNvPr id="771" name="Google Shape;771;p4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45"/>
          <p:cNvGrpSpPr/>
          <p:nvPr/>
        </p:nvGrpSpPr>
        <p:grpSpPr>
          <a:xfrm rot="10800000">
            <a:off x="6720423" y="-9"/>
            <a:ext cx="2423582" cy="1357541"/>
            <a:chOff x="-77" y="3784091"/>
            <a:chExt cx="2423582" cy="1357541"/>
          </a:xfrm>
        </p:grpSpPr>
        <p:sp>
          <p:nvSpPr>
            <p:cNvPr id="777" name="Google Shape;777;p4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782" name="Shape 782"/>
        <p:cNvGrpSpPr/>
        <p:nvPr/>
      </p:nvGrpSpPr>
      <p:grpSpPr>
        <a:xfrm>
          <a:off x="0" y="0"/>
          <a:ext cx="0" cy="0"/>
          <a:chOff x="0" y="0"/>
          <a:chExt cx="0" cy="0"/>
        </a:xfrm>
      </p:grpSpPr>
      <p:sp>
        <p:nvSpPr>
          <p:cNvPr id="783" name="Google Shape;783;p46"/>
          <p:cNvSpPr txBox="1"/>
          <p:nvPr>
            <p:ph idx="1" type="subTitle"/>
          </p:nvPr>
        </p:nvSpPr>
        <p:spPr>
          <a:xfrm>
            <a:off x="719600" y="1770625"/>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84" name="Google Shape;784;p4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85" name="Google Shape;785;p46"/>
          <p:cNvSpPr txBox="1"/>
          <p:nvPr>
            <p:ph hasCustomPrompt="1" idx="2" type="title"/>
          </p:nvPr>
        </p:nvSpPr>
        <p:spPr>
          <a:xfrm>
            <a:off x="132920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786" name="Google Shape;786;p46"/>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7" name="Google Shape;787;p46"/>
          <p:cNvSpPr txBox="1"/>
          <p:nvPr>
            <p:ph idx="4" type="subTitle"/>
          </p:nvPr>
        </p:nvSpPr>
        <p:spPr>
          <a:xfrm>
            <a:off x="341350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88" name="Google Shape;788;p46"/>
          <p:cNvSpPr txBox="1"/>
          <p:nvPr>
            <p:ph hasCustomPrompt="1" idx="5" type="title"/>
          </p:nvPr>
        </p:nvSpPr>
        <p:spPr>
          <a:xfrm>
            <a:off x="4023025"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789" name="Google Shape;789;p46"/>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0" name="Google Shape;790;p46"/>
          <p:cNvSpPr txBox="1"/>
          <p:nvPr>
            <p:ph idx="7" type="subTitle"/>
          </p:nvPr>
        </p:nvSpPr>
        <p:spPr>
          <a:xfrm>
            <a:off x="610705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91" name="Google Shape;791;p46"/>
          <p:cNvSpPr txBox="1"/>
          <p:nvPr>
            <p:ph hasCustomPrompt="1" idx="8" type="title"/>
          </p:nvPr>
        </p:nvSpPr>
        <p:spPr>
          <a:xfrm>
            <a:off x="671655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792" name="Google Shape;792;p46"/>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3" name="Google Shape;793;p46"/>
          <p:cNvSpPr txBox="1"/>
          <p:nvPr>
            <p:ph idx="13" type="subTitle"/>
          </p:nvPr>
        </p:nvSpPr>
        <p:spPr>
          <a:xfrm>
            <a:off x="7196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94" name="Google Shape;794;p46"/>
          <p:cNvSpPr txBox="1"/>
          <p:nvPr>
            <p:ph hasCustomPrompt="1" idx="14" type="title"/>
          </p:nvPr>
        </p:nvSpPr>
        <p:spPr>
          <a:xfrm>
            <a:off x="132920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795" name="Google Shape;795;p46"/>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6" name="Google Shape;796;p46"/>
          <p:cNvSpPr txBox="1"/>
          <p:nvPr>
            <p:ph idx="16" type="subTitle"/>
          </p:nvPr>
        </p:nvSpPr>
        <p:spPr>
          <a:xfrm>
            <a:off x="34134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97" name="Google Shape;797;p46"/>
          <p:cNvSpPr txBox="1"/>
          <p:nvPr>
            <p:ph hasCustomPrompt="1" idx="17" type="title"/>
          </p:nvPr>
        </p:nvSpPr>
        <p:spPr>
          <a:xfrm>
            <a:off x="4023025"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798" name="Google Shape;798;p46"/>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9" name="Google Shape;799;p46"/>
          <p:cNvSpPr txBox="1"/>
          <p:nvPr>
            <p:ph idx="19" type="subTitle"/>
          </p:nvPr>
        </p:nvSpPr>
        <p:spPr>
          <a:xfrm>
            <a:off x="6107050" y="339547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00" name="Google Shape;800;p46"/>
          <p:cNvSpPr txBox="1"/>
          <p:nvPr>
            <p:ph hasCustomPrompt="1" idx="20" type="title"/>
          </p:nvPr>
        </p:nvSpPr>
        <p:spPr>
          <a:xfrm>
            <a:off x="671655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6"/>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801" name="Google Shape;801;p46"/>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02" name="Google Shape;802;p46"/>
          <p:cNvGrpSpPr/>
          <p:nvPr/>
        </p:nvGrpSpPr>
        <p:grpSpPr>
          <a:xfrm>
            <a:off x="0" y="4569046"/>
            <a:ext cx="1022509" cy="572747"/>
            <a:chOff x="-77" y="3784091"/>
            <a:chExt cx="2423582" cy="1357541"/>
          </a:xfrm>
        </p:grpSpPr>
        <p:sp>
          <p:nvSpPr>
            <p:cNvPr id="803" name="Google Shape;803;p4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46"/>
          <p:cNvGrpSpPr/>
          <p:nvPr/>
        </p:nvGrpSpPr>
        <p:grpSpPr>
          <a:xfrm flipH="1">
            <a:off x="8121500" y="4569046"/>
            <a:ext cx="1022509" cy="572747"/>
            <a:chOff x="-77" y="3784091"/>
            <a:chExt cx="2423582" cy="1357541"/>
          </a:xfrm>
        </p:grpSpPr>
        <p:sp>
          <p:nvSpPr>
            <p:cNvPr id="809" name="Google Shape;809;p4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814" name="Shape 814"/>
        <p:cNvGrpSpPr/>
        <p:nvPr/>
      </p:nvGrpSpPr>
      <p:grpSpPr>
        <a:xfrm>
          <a:off x="0" y="0"/>
          <a:ext cx="0" cy="0"/>
          <a:chOff x="0" y="0"/>
          <a:chExt cx="0" cy="0"/>
        </a:xfrm>
      </p:grpSpPr>
      <p:sp>
        <p:nvSpPr>
          <p:cNvPr id="815" name="Google Shape;815;p47"/>
          <p:cNvSpPr txBox="1"/>
          <p:nvPr>
            <p:ph idx="1" type="subTitle"/>
          </p:nvPr>
        </p:nvSpPr>
        <p:spPr>
          <a:xfrm>
            <a:off x="1410963" y="1423411"/>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16" name="Google Shape;816;p4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17" name="Google Shape;817;p47"/>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8" name="Google Shape;818;p47"/>
          <p:cNvSpPr txBox="1"/>
          <p:nvPr>
            <p:ph idx="3" type="subTitle"/>
          </p:nvPr>
        </p:nvSpPr>
        <p:spPr>
          <a:xfrm>
            <a:off x="1410988" y="2450149"/>
            <a:ext cx="23169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19" name="Google Shape;819;p47"/>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0" name="Google Shape;820;p47"/>
          <p:cNvSpPr txBox="1"/>
          <p:nvPr>
            <p:ph idx="5" type="subTitle"/>
          </p:nvPr>
        </p:nvSpPr>
        <p:spPr>
          <a:xfrm>
            <a:off x="5415963" y="1423411"/>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21" name="Google Shape;821;p47"/>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lvl1pPr lvl="0" marR="332101"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2" name="Google Shape;822;p47"/>
          <p:cNvSpPr txBox="1"/>
          <p:nvPr>
            <p:ph idx="7" type="subTitle"/>
          </p:nvPr>
        </p:nvSpPr>
        <p:spPr>
          <a:xfrm>
            <a:off x="1410963" y="3476889"/>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23" name="Google Shape;823;p47"/>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4" name="Google Shape;824;p47"/>
          <p:cNvSpPr txBox="1"/>
          <p:nvPr>
            <p:ph idx="9" type="subTitle"/>
          </p:nvPr>
        </p:nvSpPr>
        <p:spPr>
          <a:xfrm>
            <a:off x="5415788" y="2450151"/>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25" name="Google Shape;825;p47"/>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6" name="Google Shape;826;p47"/>
          <p:cNvSpPr txBox="1"/>
          <p:nvPr>
            <p:ph idx="14" type="subTitle"/>
          </p:nvPr>
        </p:nvSpPr>
        <p:spPr>
          <a:xfrm>
            <a:off x="5415963" y="347688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27" name="Google Shape;827;p47"/>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28" name="Google Shape;828;p47"/>
          <p:cNvGrpSpPr/>
          <p:nvPr/>
        </p:nvGrpSpPr>
        <p:grpSpPr>
          <a:xfrm>
            <a:off x="0" y="4569046"/>
            <a:ext cx="1022509" cy="572747"/>
            <a:chOff x="-77" y="3784091"/>
            <a:chExt cx="2423582" cy="1357541"/>
          </a:xfrm>
        </p:grpSpPr>
        <p:sp>
          <p:nvSpPr>
            <p:cNvPr id="829" name="Google Shape;829;p4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47"/>
          <p:cNvGrpSpPr/>
          <p:nvPr/>
        </p:nvGrpSpPr>
        <p:grpSpPr>
          <a:xfrm rot="10800000">
            <a:off x="8121500" y="-4"/>
            <a:ext cx="1022509" cy="572747"/>
            <a:chOff x="-77" y="3784091"/>
            <a:chExt cx="2423582" cy="1357541"/>
          </a:xfrm>
        </p:grpSpPr>
        <p:sp>
          <p:nvSpPr>
            <p:cNvPr id="835" name="Google Shape;835;p4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47"/>
          <p:cNvGrpSpPr/>
          <p:nvPr/>
        </p:nvGrpSpPr>
        <p:grpSpPr>
          <a:xfrm>
            <a:off x="4524300" y="1394625"/>
            <a:ext cx="95400" cy="3116250"/>
            <a:chOff x="4524300" y="1013625"/>
            <a:chExt cx="95400" cy="3116250"/>
          </a:xfrm>
        </p:grpSpPr>
        <p:sp>
          <p:nvSpPr>
            <p:cNvPr id="841" name="Google Shape;841;p47"/>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7"/>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7"/>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7"/>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7"/>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7"/>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847" name="Shape 847"/>
        <p:cNvGrpSpPr/>
        <p:nvPr/>
      </p:nvGrpSpPr>
      <p:grpSpPr>
        <a:xfrm>
          <a:off x="0" y="0"/>
          <a:ext cx="0" cy="0"/>
          <a:chOff x="0" y="0"/>
          <a:chExt cx="0" cy="0"/>
        </a:xfrm>
      </p:grpSpPr>
      <p:grpSp>
        <p:nvGrpSpPr>
          <p:cNvPr id="848" name="Google Shape;848;p48"/>
          <p:cNvGrpSpPr/>
          <p:nvPr/>
        </p:nvGrpSpPr>
        <p:grpSpPr>
          <a:xfrm>
            <a:off x="-9" y="1669058"/>
            <a:ext cx="2781383" cy="1805382"/>
            <a:chOff x="8024127" y="984378"/>
            <a:chExt cx="2502369" cy="1624275"/>
          </a:xfrm>
        </p:grpSpPr>
        <p:sp>
          <p:nvSpPr>
            <p:cNvPr id="849" name="Google Shape;849;p48"/>
            <p:cNvSpPr/>
            <p:nvPr/>
          </p:nvSpPr>
          <p:spPr>
            <a:xfrm>
              <a:off x="8647339" y="2562003"/>
              <a:ext cx="65709" cy="30106"/>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8"/>
            <p:cNvSpPr/>
            <p:nvPr/>
          </p:nvSpPr>
          <p:spPr>
            <a:xfrm>
              <a:off x="8759904" y="2562003"/>
              <a:ext cx="65680" cy="30106"/>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8"/>
            <p:cNvSpPr/>
            <p:nvPr/>
          </p:nvSpPr>
          <p:spPr>
            <a:xfrm>
              <a:off x="8872440" y="2562003"/>
              <a:ext cx="65709" cy="30106"/>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8"/>
            <p:cNvSpPr/>
            <p:nvPr/>
          </p:nvSpPr>
          <p:spPr>
            <a:xfrm>
              <a:off x="10089400" y="2205025"/>
              <a:ext cx="25" cy="50050"/>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8"/>
            <p:cNvSpPr/>
            <p:nvPr/>
          </p:nvSpPr>
          <p:spPr>
            <a:xfrm>
              <a:off x="8024127" y="984378"/>
              <a:ext cx="2502369" cy="1624275"/>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8"/>
            <p:cNvSpPr/>
            <p:nvPr/>
          </p:nvSpPr>
          <p:spPr>
            <a:xfrm>
              <a:off x="8024127" y="984378"/>
              <a:ext cx="2502369" cy="262020"/>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8"/>
            <p:cNvSpPr/>
            <p:nvPr/>
          </p:nvSpPr>
          <p:spPr>
            <a:xfrm>
              <a:off x="8125057" y="1324952"/>
              <a:ext cx="2305388" cy="1198318"/>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8"/>
            <p:cNvSpPr/>
            <p:nvPr/>
          </p:nvSpPr>
          <p:spPr>
            <a:xfrm>
              <a:off x="8191986" y="1394818"/>
              <a:ext cx="54365" cy="1106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8"/>
            <p:cNvSpPr/>
            <p:nvPr/>
          </p:nvSpPr>
          <p:spPr>
            <a:xfrm>
              <a:off x="8385062" y="1394818"/>
              <a:ext cx="55354" cy="1106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8"/>
            <p:cNvSpPr/>
            <p:nvPr/>
          </p:nvSpPr>
          <p:spPr>
            <a:xfrm>
              <a:off x="8292887" y="1394818"/>
              <a:ext cx="43689" cy="120335"/>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8"/>
            <p:cNvSpPr/>
            <p:nvPr/>
          </p:nvSpPr>
          <p:spPr>
            <a:xfrm>
              <a:off x="8483055" y="1500548"/>
              <a:ext cx="31095" cy="31095"/>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8"/>
            <p:cNvSpPr/>
            <p:nvPr/>
          </p:nvSpPr>
          <p:spPr>
            <a:xfrm>
              <a:off x="8528666" y="1500548"/>
              <a:ext cx="31065" cy="31095"/>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8"/>
            <p:cNvSpPr/>
            <p:nvPr/>
          </p:nvSpPr>
          <p:spPr>
            <a:xfrm>
              <a:off x="8593674" y="1500548"/>
              <a:ext cx="31065" cy="31095"/>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8"/>
            <p:cNvSpPr/>
            <p:nvPr/>
          </p:nvSpPr>
          <p:spPr>
            <a:xfrm>
              <a:off x="8219152" y="1627656"/>
              <a:ext cx="1656300" cy="29"/>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8"/>
            <p:cNvSpPr/>
            <p:nvPr/>
          </p:nvSpPr>
          <p:spPr>
            <a:xfrm>
              <a:off x="9975312" y="1627656"/>
              <a:ext cx="128101" cy="29"/>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8"/>
            <p:cNvSpPr/>
            <p:nvPr/>
          </p:nvSpPr>
          <p:spPr>
            <a:xfrm>
              <a:off x="10174205" y="1627656"/>
              <a:ext cx="163035" cy="29"/>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8"/>
            <p:cNvSpPr/>
            <p:nvPr/>
          </p:nvSpPr>
          <p:spPr>
            <a:xfrm>
              <a:off x="8219152" y="1757673"/>
              <a:ext cx="1036300" cy="29"/>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8"/>
            <p:cNvSpPr/>
            <p:nvPr/>
          </p:nvSpPr>
          <p:spPr>
            <a:xfrm>
              <a:off x="9408676" y="1757673"/>
              <a:ext cx="186335" cy="29"/>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8"/>
            <p:cNvSpPr/>
            <p:nvPr/>
          </p:nvSpPr>
          <p:spPr>
            <a:xfrm>
              <a:off x="9090440" y="1832396"/>
              <a:ext cx="504581" cy="29"/>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8"/>
            <p:cNvSpPr/>
            <p:nvPr/>
          </p:nvSpPr>
          <p:spPr>
            <a:xfrm>
              <a:off x="8919673" y="1832396"/>
              <a:ext cx="101923" cy="29"/>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8"/>
            <p:cNvSpPr/>
            <p:nvPr/>
          </p:nvSpPr>
          <p:spPr>
            <a:xfrm>
              <a:off x="8737271" y="1832396"/>
              <a:ext cx="101894" cy="29"/>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8"/>
            <p:cNvSpPr/>
            <p:nvPr/>
          </p:nvSpPr>
          <p:spPr>
            <a:xfrm>
              <a:off x="8555829" y="1832396"/>
              <a:ext cx="100934" cy="29"/>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8"/>
            <p:cNvSpPr/>
            <p:nvPr/>
          </p:nvSpPr>
          <p:spPr>
            <a:xfrm>
              <a:off x="8373428" y="1832396"/>
              <a:ext cx="100934" cy="29"/>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8"/>
            <p:cNvSpPr/>
            <p:nvPr/>
          </p:nvSpPr>
          <p:spPr>
            <a:xfrm>
              <a:off x="8373428" y="1923582"/>
              <a:ext cx="1570900" cy="29"/>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8"/>
            <p:cNvSpPr/>
            <p:nvPr/>
          </p:nvSpPr>
          <p:spPr>
            <a:xfrm>
              <a:off x="8219152" y="1832396"/>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8"/>
            <p:cNvSpPr/>
            <p:nvPr/>
          </p:nvSpPr>
          <p:spPr>
            <a:xfrm>
              <a:off x="8219152" y="1923582"/>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8"/>
            <p:cNvSpPr/>
            <p:nvPr/>
          </p:nvSpPr>
          <p:spPr>
            <a:xfrm>
              <a:off x="8219152" y="2014798"/>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8"/>
            <p:cNvSpPr/>
            <p:nvPr/>
          </p:nvSpPr>
          <p:spPr>
            <a:xfrm>
              <a:off x="8219152" y="2105984"/>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8"/>
            <p:cNvSpPr/>
            <p:nvPr/>
          </p:nvSpPr>
          <p:spPr>
            <a:xfrm>
              <a:off x="10039331" y="1923582"/>
              <a:ext cx="216411" cy="29"/>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8"/>
            <p:cNvSpPr/>
            <p:nvPr/>
          </p:nvSpPr>
          <p:spPr>
            <a:xfrm>
              <a:off x="8369559" y="2014798"/>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8"/>
            <p:cNvSpPr/>
            <p:nvPr/>
          </p:nvSpPr>
          <p:spPr>
            <a:xfrm>
              <a:off x="8369559" y="2107933"/>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8"/>
            <p:cNvSpPr/>
            <p:nvPr/>
          </p:nvSpPr>
          <p:spPr>
            <a:xfrm>
              <a:off x="8369559" y="2202057"/>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8"/>
            <p:cNvSpPr/>
            <p:nvPr/>
          </p:nvSpPr>
          <p:spPr>
            <a:xfrm>
              <a:off x="8369559" y="2295192"/>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8"/>
            <p:cNvSpPr/>
            <p:nvPr/>
          </p:nvSpPr>
          <p:spPr>
            <a:xfrm>
              <a:off x="9090440" y="2295192"/>
              <a:ext cx="884929" cy="29"/>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8"/>
            <p:cNvSpPr/>
            <p:nvPr/>
          </p:nvSpPr>
          <p:spPr>
            <a:xfrm>
              <a:off x="9615336" y="2202057"/>
              <a:ext cx="360016" cy="29"/>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8"/>
            <p:cNvSpPr/>
            <p:nvPr/>
          </p:nvSpPr>
          <p:spPr>
            <a:xfrm>
              <a:off x="9832671" y="2105984"/>
              <a:ext cx="142674" cy="29"/>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 name="Google Shape;885;p48"/>
          <p:cNvGrpSpPr/>
          <p:nvPr/>
        </p:nvGrpSpPr>
        <p:grpSpPr>
          <a:xfrm flipH="1">
            <a:off x="7058589" y="1071875"/>
            <a:ext cx="2085403" cy="2999739"/>
            <a:chOff x="7435625" y="1209875"/>
            <a:chExt cx="1470250" cy="2114875"/>
          </a:xfrm>
        </p:grpSpPr>
        <p:sp>
          <p:nvSpPr>
            <p:cNvPr id="886" name="Google Shape;886;p48"/>
            <p:cNvSpPr/>
            <p:nvPr/>
          </p:nvSpPr>
          <p:spPr>
            <a:xfrm>
              <a:off x="7658275" y="3273025"/>
              <a:ext cx="120950" cy="12550"/>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8"/>
            <p:cNvSpPr/>
            <p:nvPr/>
          </p:nvSpPr>
          <p:spPr>
            <a:xfrm>
              <a:off x="7494000" y="3273025"/>
              <a:ext cx="120950" cy="12550"/>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8"/>
            <p:cNvSpPr/>
            <p:nvPr/>
          </p:nvSpPr>
          <p:spPr>
            <a:xfrm>
              <a:off x="7821725" y="3273025"/>
              <a:ext cx="120950" cy="12550"/>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8"/>
            <p:cNvSpPr/>
            <p:nvPr/>
          </p:nvSpPr>
          <p:spPr>
            <a:xfrm>
              <a:off x="7970175" y="3087075"/>
              <a:ext cx="106775" cy="109250"/>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8"/>
            <p:cNvSpPr/>
            <p:nvPr/>
          </p:nvSpPr>
          <p:spPr>
            <a:xfrm>
              <a:off x="7970175" y="3087075"/>
              <a:ext cx="106775" cy="106750"/>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8"/>
            <p:cNvSpPr/>
            <p:nvPr/>
          </p:nvSpPr>
          <p:spPr>
            <a:xfrm>
              <a:off x="7980175" y="3096250"/>
              <a:ext cx="87600" cy="88400"/>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8"/>
            <p:cNvSpPr/>
            <p:nvPr/>
          </p:nvSpPr>
          <p:spPr>
            <a:xfrm>
              <a:off x="7980175" y="3139600"/>
              <a:ext cx="87600" cy="45050"/>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8"/>
            <p:cNvSpPr/>
            <p:nvPr/>
          </p:nvSpPr>
          <p:spPr>
            <a:xfrm>
              <a:off x="7631600" y="2647575"/>
              <a:ext cx="102600" cy="30900"/>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8"/>
            <p:cNvSpPr/>
            <p:nvPr/>
          </p:nvSpPr>
          <p:spPr>
            <a:xfrm>
              <a:off x="7753350" y="2647575"/>
              <a:ext cx="102600" cy="30900"/>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8"/>
            <p:cNvSpPr/>
            <p:nvPr/>
          </p:nvSpPr>
          <p:spPr>
            <a:xfrm>
              <a:off x="7478150" y="2827700"/>
              <a:ext cx="664675" cy="30900"/>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8"/>
            <p:cNvSpPr/>
            <p:nvPr/>
          </p:nvSpPr>
          <p:spPr>
            <a:xfrm>
              <a:off x="7977675" y="2891100"/>
              <a:ext cx="130125" cy="31700"/>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8"/>
            <p:cNvSpPr/>
            <p:nvPr/>
          </p:nvSpPr>
          <p:spPr>
            <a:xfrm>
              <a:off x="7840925" y="2891100"/>
              <a:ext cx="117600" cy="31700"/>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8"/>
            <p:cNvSpPr/>
            <p:nvPr/>
          </p:nvSpPr>
          <p:spPr>
            <a:xfrm>
              <a:off x="7735850" y="2445775"/>
              <a:ext cx="619625" cy="520400"/>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8"/>
            <p:cNvSpPr/>
            <p:nvPr/>
          </p:nvSpPr>
          <p:spPr>
            <a:xfrm>
              <a:off x="7435625" y="1671050"/>
              <a:ext cx="1062450" cy="1653700"/>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8"/>
            <p:cNvSpPr/>
            <p:nvPr/>
          </p:nvSpPr>
          <p:spPr>
            <a:xfrm>
              <a:off x="7435625" y="1671050"/>
              <a:ext cx="1062450" cy="150125"/>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8"/>
            <p:cNvSpPr/>
            <p:nvPr/>
          </p:nvSpPr>
          <p:spPr>
            <a:xfrm>
              <a:off x="7493175" y="1866200"/>
              <a:ext cx="949850" cy="1409350"/>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8"/>
            <p:cNvSpPr/>
            <p:nvPr/>
          </p:nvSpPr>
          <p:spPr>
            <a:xfrm>
              <a:off x="7725000" y="1721075"/>
              <a:ext cx="50900" cy="25900"/>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8"/>
            <p:cNvSpPr/>
            <p:nvPr/>
          </p:nvSpPr>
          <p:spPr>
            <a:xfrm>
              <a:off x="7539025" y="2031300"/>
              <a:ext cx="674675" cy="15875"/>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8"/>
            <p:cNvSpPr/>
            <p:nvPr/>
          </p:nvSpPr>
          <p:spPr>
            <a:xfrm>
              <a:off x="8255375" y="2031300"/>
              <a:ext cx="65075" cy="15875"/>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8"/>
            <p:cNvSpPr/>
            <p:nvPr/>
          </p:nvSpPr>
          <p:spPr>
            <a:xfrm>
              <a:off x="8345450" y="2031300"/>
              <a:ext cx="52550" cy="15875"/>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8"/>
            <p:cNvSpPr/>
            <p:nvPr/>
          </p:nvSpPr>
          <p:spPr>
            <a:xfrm>
              <a:off x="7539025" y="2105525"/>
              <a:ext cx="386150" cy="15875"/>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8"/>
            <p:cNvSpPr/>
            <p:nvPr/>
          </p:nvSpPr>
          <p:spPr>
            <a:xfrm>
              <a:off x="7931800" y="2105525"/>
              <a:ext cx="121800" cy="15875"/>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8"/>
            <p:cNvSpPr/>
            <p:nvPr/>
          </p:nvSpPr>
          <p:spPr>
            <a:xfrm>
              <a:off x="7971850" y="2148050"/>
              <a:ext cx="81750" cy="16700"/>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8"/>
            <p:cNvSpPr/>
            <p:nvPr/>
          </p:nvSpPr>
          <p:spPr>
            <a:xfrm>
              <a:off x="7931800" y="2148050"/>
              <a:ext cx="24225" cy="16700"/>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8"/>
            <p:cNvSpPr/>
            <p:nvPr/>
          </p:nvSpPr>
          <p:spPr>
            <a:xfrm>
              <a:off x="7835900" y="2148050"/>
              <a:ext cx="73425" cy="16700"/>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8"/>
            <p:cNvSpPr/>
            <p:nvPr/>
          </p:nvSpPr>
          <p:spPr>
            <a:xfrm>
              <a:off x="7731675" y="2148050"/>
              <a:ext cx="74250" cy="16700"/>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8"/>
            <p:cNvSpPr/>
            <p:nvPr/>
          </p:nvSpPr>
          <p:spPr>
            <a:xfrm>
              <a:off x="7627425" y="2148050"/>
              <a:ext cx="74250" cy="16700"/>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8"/>
            <p:cNvSpPr/>
            <p:nvPr/>
          </p:nvSpPr>
          <p:spPr>
            <a:xfrm>
              <a:off x="7627425" y="2200600"/>
              <a:ext cx="626300" cy="15875"/>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8"/>
            <p:cNvSpPr/>
            <p:nvPr/>
          </p:nvSpPr>
          <p:spPr>
            <a:xfrm>
              <a:off x="7539025" y="2148050"/>
              <a:ext cx="37550" cy="16700"/>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8"/>
            <p:cNvSpPr/>
            <p:nvPr/>
          </p:nvSpPr>
          <p:spPr>
            <a:xfrm>
              <a:off x="7539025" y="2200600"/>
              <a:ext cx="37550" cy="15875"/>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8"/>
            <p:cNvSpPr/>
            <p:nvPr/>
          </p:nvSpPr>
          <p:spPr>
            <a:xfrm>
              <a:off x="7539025" y="2252300"/>
              <a:ext cx="37550" cy="16700"/>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8"/>
            <p:cNvSpPr/>
            <p:nvPr/>
          </p:nvSpPr>
          <p:spPr>
            <a:xfrm>
              <a:off x="7539025" y="2304850"/>
              <a:ext cx="37550" cy="15850"/>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8"/>
            <p:cNvSpPr/>
            <p:nvPr/>
          </p:nvSpPr>
          <p:spPr>
            <a:xfrm>
              <a:off x="8292075" y="2200600"/>
              <a:ext cx="91750" cy="15875"/>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8"/>
            <p:cNvSpPr/>
            <p:nvPr/>
          </p:nvSpPr>
          <p:spPr>
            <a:xfrm>
              <a:off x="7624925" y="2252300"/>
              <a:ext cx="264375" cy="16700"/>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8"/>
            <p:cNvSpPr/>
            <p:nvPr/>
          </p:nvSpPr>
          <p:spPr>
            <a:xfrm>
              <a:off x="7971850" y="2412425"/>
              <a:ext cx="299400" cy="16700"/>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8"/>
            <p:cNvSpPr/>
            <p:nvPr/>
          </p:nvSpPr>
          <p:spPr>
            <a:xfrm>
              <a:off x="8049400" y="2359050"/>
              <a:ext cx="221850" cy="16700"/>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8"/>
            <p:cNvSpPr/>
            <p:nvPr/>
          </p:nvSpPr>
          <p:spPr>
            <a:xfrm>
              <a:off x="8173650" y="2304850"/>
              <a:ext cx="97600" cy="15850"/>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8"/>
            <p:cNvSpPr/>
            <p:nvPr/>
          </p:nvSpPr>
          <p:spPr>
            <a:xfrm>
              <a:off x="7539025" y="1958750"/>
              <a:ext cx="312750" cy="15875"/>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8"/>
            <p:cNvSpPr/>
            <p:nvPr/>
          </p:nvSpPr>
          <p:spPr>
            <a:xfrm>
              <a:off x="7539025" y="2539175"/>
              <a:ext cx="505400" cy="16700"/>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8"/>
            <p:cNvSpPr/>
            <p:nvPr/>
          </p:nvSpPr>
          <p:spPr>
            <a:xfrm>
              <a:off x="7539025" y="2603375"/>
              <a:ext cx="505400" cy="16725"/>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8"/>
            <p:cNvSpPr/>
            <p:nvPr/>
          </p:nvSpPr>
          <p:spPr>
            <a:xfrm>
              <a:off x="7539025" y="2667600"/>
              <a:ext cx="504550" cy="16700"/>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8"/>
            <p:cNvSpPr/>
            <p:nvPr/>
          </p:nvSpPr>
          <p:spPr>
            <a:xfrm>
              <a:off x="7539025" y="3051200"/>
              <a:ext cx="504550" cy="15875"/>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8"/>
            <p:cNvSpPr/>
            <p:nvPr/>
          </p:nvSpPr>
          <p:spPr>
            <a:xfrm>
              <a:off x="7998525" y="2464950"/>
              <a:ext cx="150125" cy="15875"/>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8"/>
            <p:cNvSpPr/>
            <p:nvPr/>
          </p:nvSpPr>
          <p:spPr>
            <a:xfrm>
              <a:off x="8197825" y="2464950"/>
              <a:ext cx="200175" cy="15875"/>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8"/>
            <p:cNvSpPr/>
            <p:nvPr/>
          </p:nvSpPr>
          <p:spPr>
            <a:xfrm>
              <a:off x="8197825" y="2539175"/>
              <a:ext cx="200175" cy="16700"/>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8"/>
            <p:cNvSpPr/>
            <p:nvPr/>
          </p:nvSpPr>
          <p:spPr>
            <a:xfrm>
              <a:off x="7539025"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8"/>
            <p:cNvSpPr/>
            <p:nvPr/>
          </p:nvSpPr>
          <p:spPr>
            <a:xfrm>
              <a:off x="7539025" y="3197150"/>
              <a:ext cx="76750" cy="16700"/>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8"/>
            <p:cNvSpPr/>
            <p:nvPr/>
          </p:nvSpPr>
          <p:spPr>
            <a:xfrm>
              <a:off x="7635775" y="3197150"/>
              <a:ext cx="469525" cy="16700"/>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8"/>
            <p:cNvSpPr/>
            <p:nvPr/>
          </p:nvSpPr>
          <p:spPr>
            <a:xfrm>
              <a:off x="7657450" y="3148775"/>
              <a:ext cx="75900" cy="15875"/>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8"/>
            <p:cNvSpPr/>
            <p:nvPr/>
          </p:nvSpPr>
          <p:spPr>
            <a:xfrm>
              <a:off x="7775025" y="3148775"/>
              <a:ext cx="76750" cy="15875"/>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8"/>
            <p:cNvSpPr/>
            <p:nvPr/>
          </p:nvSpPr>
          <p:spPr>
            <a:xfrm>
              <a:off x="7893450" y="3148775"/>
              <a:ext cx="75925" cy="15875"/>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8"/>
            <p:cNvSpPr/>
            <p:nvPr/>
          </p:nvSpPr>
          <p:spPr>
            <a:xfrm>
              <a:off x="8011875" y="3148775"/>
              <a:ext cx="75900" cy="15875"/>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8"/>
            <p:cNvSpPr/>
            <p:nvPr/>
          </p:nvSpPr>
          <p:spPr>
            <a:xfrm>
              <a:off x="8129450"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8"/>
            <p:cNvSpPr/>
            <p:nvPr/>
          </p:nvSpPr>
          <p:spPr>
            <a:xfrm>
              <a:off x="8247875" y="3148775"/>
              <a:ext cx="51725" cy="15875"/>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8"/>
            <p:cNvSpPr/>
            <p:nvPr/>
          </p:nvSpPr>
          <p:spPr>
            <a:xfrm>
              <a:off x="8089425" y="1209875"/>
              <a:ext cx="816450" cy="748075"/>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8"/>
            <p:cNvSpPr/>
            <p:nvPr/>
          </p:nvSpPr>
          <p:spPr>
            <a:xfrm>
              <a:off x="8134450" y="1359150"/>
              <a:ext cx="729725" cy="56127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8"/>
            <p:cNvSpPr/>
            <p:nvPr/>
          </p:nvSpPr>
          <p:spPr>
            <a:xfrm>
              <a:off x="8169475" y="1485925"/>
              <a:ext cx="518725" cy="12525"/>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8"/>
            <p:cNvSpPr/>
            <p:nvPr/>
          </p:nvSpPr>
          <p:spPr>
            <a:xfrm>
              <a:off x="8719875" y="1485925"/>
              <a:ext cx="50050" cy="12525"/>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8"/>
            <p:cNvSpPr/>
            <p:nvPr/>
          </p:nvSpPr>
          <p:spPr>
            <a:xfrm>
              <a:off x="8169475" y="1543450"/>
              <a:ext cx="296900" cy="12550"/>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8"/>
            <p:cNvSpPr/>
            <p:nvPr/>
          </p:nvSpPr>
          <p:spPr>
            <a:xfrm>
              <a:off x="8470525" y="1543450"/>
              <a:ext cx="94275" cy="12550"/>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8"/>
            <p:cNvSpPr/>
            <p:nvPr/>
          </p:nvSpPr>
          <p:spPr>
            <a:xfrm>
              <a:off x="8502225" y="1576825"/>
              <a:ext cx="62575" cy="11700"/>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8"/>
            <p:cNvSpPr/>
            <p:nvPr/>
          </p:nvSpPr>
          <p:spPr>
            <a:xfrm>
              <a:off x="8471375" y="1576825"/>
              <a:ext cx="18350" cy="11700"/>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8"/>
            <p:cNvSpPr/>
            <p:nvPr/>
          </p:nvSpPr>
          <p:spPr>
            <a:xfrm>
              <a:off x="8397150" y="1576825"/>
              <a:ext cx="56725" cy="11700"/>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8"/>
            <p:cNvSpPr/>
            <p:nvPr/>
          </p:nvSpPr>
          <p:spPr>
            <a:xfrm>
              <a:off x="8317075" y="1576825"/>
              <a:ext cx="56750" cy="11700"/>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8"/>
            <p:cNvSpPr/>
            <p:nvPr/>
          </p:nvSpPr>
          <p:spPr>
            <a:xfrm>
              <a:off x="8237025" y="1576825"/>
              <a:ext cx="56725" cy="11700"/>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8"/>
            <p:cNvSpPr/>
            <p:nvPr/>
          </p:nvSpPr>
          <p:spPr>
            <a:xfrm>
              <a:off x="8237025" y="1616850"/>
              <a:ext cx="481200" cy="11700"/>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8"/>
            <p:cNvSpPr/>
            <p:nvPr/>
          </p:nvSpPr>
          <p:spPr>
            <a:xfrm>
              <a:off x="8169475" y="1576825"/>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8"/>
            <p:cNvSpPr/>
            <p:nvPr/>
          </p:nvSpPr>
          <p:spPr>
            <a:xfrm>
              <a:off x="8169475" y="1616850"/>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8"/>
            <p:cNvSpPr/>
            <p:nvPr/>
          </p:nvSpPr>
          <p:spPr>
            <a:xfrm>
              <a:off x="8169475" y="1656875"/>
              <a:ext cx="28375" cy="11700"/>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8"/>
            <p:cNvSpPr/>
            <p:nvPr/>
          </p:nvSpPr>
          <p:spPr>
            <a:xfrm>
              <a:off x="8747400" y="1616850"/>
              <a:ext cx="70900" cy="11700"/>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8"/>
            <p:cNvSpPr/>
            <p:nvPr/>
          </p:nvSpPr>
          <p:spPr>
            <a:xfrm>
              <a:off x="8235350" y="1656875"/>
              <a:ext cx="203525" cy="11700"/>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8"/>
            <p:cNvSpPr/>
            <p:nvPr/>
          </p:nvSpPr>
          <p:spPr>
            <a:xfrm>
              <a:off x="8502225" y="1708575"/>
              <a:ext cx="229350" cy="12525"/>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8"/>
            <p:cNvSpPr/>
            <p:nvPr/>
          </p:nvSpPr>
          <p:spPr>
            <a:xfrm>
              <a:off x="8656500" y="1681050"/>
              <a:ext cx="75075" cy="12550"/>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8"/>
            <p:cNvSpPr/>
            <p:nvPr/>
          </p:nvSpPr>
          <p:spPr>
            <a:xfrm>
              <a:off x="8169475" y="1430875"/>
              <a:ext cx="240200" cy="12550"/>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8"/>
            <p:cNvSpPr/>
            <p:nvPr/>
          </p:nvSpPr>
          <p:spPr>
            <a:xfrm>
              <a:off x="8169475" y="1821150"/>
              <a:ext cx="387800" cy="11700"/>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8"/>
            <p:cNvSpPr/>
            <p:nvPr/>
          </p:nvSpPr>
          <p:spPr>
            <a:xfrm>
              <a:off x="8522225" y="1749450"/>
              <a:ext cx="115125" cy="11700"/>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8"/>
            <p:cNvSpPr/>
            <p:nvPr/>
          </p:nvSpPr>
          <p:spPr>
            <a:xfrm>
              <a:off x="8675675" y="1749450"/>
              <a:ext cx="153475" cy="11700"/>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8"/>
            <p:cNvSpPr/>
            <p:nvPr/>
          </p:nvSpPr>
          <p:spPr>
            <a:xfrm>
              <a:off x="8675675" y="1806150"/>
              <a:ext cx="153475" cy="12525"/>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8"/>
            <p:cNvSpPr/>
            <p:nvPr/>
          </p:nvSpPr>
          <p:spPr>
            <a:xfrm>
              <a:off x="8169475" y="1860350"/>
              <a:ext cx="58400" cy="12525"/>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8"/>
            <p:cNvSpPr/>
            <p:nvPr/>
          </p:nvSpPr>
          <p:spPr>
            <a:xfrm>
              <a:off x="8242875" y="1860350"/>
              <a:ext cx="361100" cy="12525"/>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 name="Google Shape;966;p48"/>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67" name="Google Shape;967;p48"/>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68" name="Google Shape;968;p48"/>
          <p:cNvSpPr txBox="1"/>
          <p:nvPr/>
        </p:nvSpPr>
        <p:spPr>
          <a:xfrm>
            <a:off x="2228550" y="4151400"/>
            <a:ext cx="4686900" cy="41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b="1" lang="en" sz="1200">
                <a:solidFill>
                  <a:schemeClr val="accen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including icons by </a:t>
            </a:r>
            <a:r>
              <a:rPr b="1" lang="en" sz="1200">
                <a:solidFill>
                  <a:schemeClr val="accen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infographics &amp; images by </a:t>
            </a:r>
            <a:r>
              <a:rPr b="1" lang="en" sz="1200">
                <a:solidFill>
                  <a:schemeClr val="accent1"/>
                </a:solidFill>
                <a:uFill>
                  <a:noFill/>
                </a:uFill>
                <a:latin typeface="Roboto"/>
                <a:ea typeface="Roboto"/>
                <a:cs typeface="Roboto"/>
                <a:sym typeface="Roboto"/>
                <a:hlinkClick r:id="rId4">
                  <a:extLst>
                    <a:ext uri="{A12FA001-AC4F-418D-AE19-62706E023703}">
                      <ahyp:hlinkCl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969" name="Shape 969"/>
        <p:cNvGrpSpPr/>
        <p:nvPr/>
      </p:nvGrpSpPr>
      <p:grpSpPr>
        <a:xfrm>
          <a:off x="0" y="0"/>
          <a:ext cx="0" cy="0"/>
          <a:chOff x="0" y="0"/>
          <a:chExt cx="0" cy="0"/>
        </a:xfrm>
      </p:grpSpPr>
      <p:grpSp>
        <p:nvGrpSpPr>
          <p:cNvPr id="970" name="Google Shape;970;p49"/>
          <p:cNvGrpSpPr/>
          <p:nvPr/>
        </p:nvGrpSpPr>
        <p:grpSpPr>
          <a:xfrm>
            <a:off x="0" y="4569046"/>
            <a:ext cx="1022509" cy="572747"/>
            <a:chOff x="-77" y="3784091"/>
            <a:chExt cx="2423582" cy="1357541"/>
          </a:xfrm>
        </p:grpSpPr>
        <p:sp>
          <p:nvSpPr>
            <p:cNvPr id="971" name="Google Shape;971;p4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49"/>
          <p:cNvGrpSpPr/>
          <p:nvPr/>
        </p:nvGrpSpPr>
        <p:grpSpPr>
          <a:xfrm rot="10800000">
            <a:off x="8121500" y="-4"/>
            <a:ext cx="1022509" cy="572747"/>
            <a:chOff x="-77" y="3784091"/>
            <a:chExt cx="2423582" cy="1357541"/>
          </a:xfrm>
        </p:grpSpPr>
        <p:sp>
          <p:nvSpPr>
            <p:cNvPr id="977" name="Google Shape;977;p4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49"/>
          <p:cNvGrpSpPr/>
          <p:nvPr/>
        </p:nvGrpSpPr>
        <p:grpSpPr>
          <a:xfrm flipH="1">
            <a:off x="8121500" y="4569896"/>
            <a:ext cx="1022509" cy="572747"/>
            <a:chOff x="-77" y="3784091"/>
            <a:chExt cx="2423582" cy="1357541"/>
          </a:xfrm>
        </p:grpSpPr>
        <p:sp>
          <p:nvSpPr>
            <p:cNvPr id="983" name="Google Shape;983;p4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49"/>
          <p:cNvGrpSpPr/>
          <p:nvPr/>
        </p:nvGrpSpPr>
        <p:grpSpPr>
          <a:xfrm flipH="1" rot="10800000">
            <a:off x="0" y="846"/>
            <a:ext cx="1022509" cy="572747"/>
            <a:chOff x="-77" y="3784091"/>
            <a:chExt cx="2423582" cy="1357541"/>
          </a:xfrm>
        </p:grpSpPr>
        <p:sp>
          <p:nvSpPr>
            <p:cNvPr id="989" name="Google Shape;989;p4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994" name="Shape 994"/>
        <p:cNvGrpSpPr/>
        <p:nvPr/>
      </p:nvGrpSpPr>
      <p:grpSpPr>
        <a:xfrm>
          <a:off x="0" y="0"/>
          <a:ext cx="0" cy="0"/>
          <a:chOff x="0" y="0"/>
          <a:chExt cx="0" cy="0"/>
        </a:xfrm>
      </p:grpSpPr>
      <p:grpSp>
        <p:nvGrpSpPr>
          <p:cNvPr id="995" name="Google Shape;995;p50"/>
          <p:cNvGrpSpPr/>
          <p:nvPr/>
        </p:nvGrpSpPr>
        <p:grpSpPr>
          <a:xfrm flipH="1" rot="5400000">
            <a:off x="-533027" y="3252941"/>
            <a:ext cx="2423582" cy="1357541"/>
            <a:chOff x="-77" y="3784091"/>
            <a:chExt cx="2423582" cy="1357541"/>
          </a:xfrm>
        </p:grpSpPr>
        <p:sp>
          <p:nvSpPr>
            <p:cNvPr id="996" name="Google Shape;996;p5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50"/>
          <p:cNvGrpSpPr/>
          <p:nvPr/>
        </p:nvGrpSpPr>
        <p:grpSpPr>
          <a:xfrm flipH="1" rot="-5400000">
            <a:off x="7253448" y="533016"/>
            <a:ext cx="2423582" cy="1357541"/>
            <a:chOff x="-77" y="3784091"/>
            <a:chExt cx="2423582" cy="1357541"/>
          </a:xfrm>
        </p:grpSpPr>
        <p:sp>
          <p:nvSpPr>
            <p:cNvPr id="1002" name="Google Shape;1002;p5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1" name="Shape 61"/>
        <p:cNvGrpSpPr/>
        <p:nvPr/>
      </p:nvGrpSpPr>
      <p:grpSpPr>
        <a:xfrm>
          <a:off x="0" y="0"/>
          <a:ext cx="0" cy="0"/>
          <a:chOff x="0" y="0"/>
          <a:chExt cx="0" cy="0"/>
        </a:xfrm>
      </p:grpSpPr>
      <p:sp>
        <p:nvSpPr>
          <p:cNvPr id="62" name="Google Shape;62;p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63" name="Google Shape;63;p6"/>
          <p:cNvGrpSpPr/>
          <p:nvPr/>
        </p:nvGrpSpPr>
        <p:grpSpPr>
          <a:xfrm>
            <a:off x="0" y="4569046"/>
            <a:ext cx="1022509" cy="572747"/>
            <a:chOff x="-77" y="3784091"/>
            <a:chExt cx="2423582" cy="1357541"/>
          </a:xfrm>
        </p:grpSpPr>
        <p:sp>
          <p:nvSpPr>
            <p:cNvPr id="64" name="Google Shape;64;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6"/>
          <p:cNvGrpSpPr/>
          <p:nvPr/>
        </p:nvGrpSpPr>
        <p:grpSpPr>
          <a:xfrm rot="10800000">
            <a:off x="8121500" y="-4"/>
            <a:ext cx="1022509" cy="572747"/>
            <a:chOff x="-77" y="3784091"/>
            <a:chExt cx="2423582" cy="1357541"/>
          </a:xfrm>
        </p:grpSpPr>
        <p:sp>
          <p:nvSpPr>
            <p:cNvPr id="70" name="Google Shape;70;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5" name="Shape 75"/>
        <p:cNvGrpSpPr/>
        <p:nvPr/>
      </p:nvGrpSpPr>
      <p:grpSpPr>
        <a:xfrm>
          <a:off x="0" y="0"/>
          <a:ext cx="0" cy="0"/>
          <a:chOff x="0" y="0"/>
          <a:chExt cx="0" cy="0"/>
        </a:xfrm>
      </p:grpSpPr>
      <p:sp>
        <p:nvSpPr>
          <p:cNvPr id="76" name="Google Shape;76;p7"/>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7" name="Google Shape;77;p7"/>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78" name="Google Shape;78;p7"/>
          <p:cNvGrpSpPr/>
          <p:nvPr/>
        </p:nvGrpSpPr>
        <p:grpSpPr>
          <a:xfrm>
            <a:off x="4524300" y="1013625"/>
            <a:ext cx="95400" cy="3116250"/>
            <a:chOff x="4524300" y="1013625"/>
            <a:chExt cx="95400" cy="3116250"/>
          </a:xfrm>
        </p:grpSpPr>
        <p:sp>
          <p:nvSpPr>
            <p:cNvPr id="79" name="Google Shape;79;p7"/>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7"/>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sp>
        <p:nvSpPr>
          <p:cNvPr id="86" name="Google Shape;86;p8"/>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7" name="Google Shape;87;p8"/>
          <p:cNvGrpSpPr/>
          <p:nvPr/>
        </p:nvGrpSpPr>
        <p:grpSpPr>
          <a:xfrm>
            <a:off x="-77" y="3784091"/>
            <a:ext cx="2423582" cy="1357541"/>
            <a:chOff x="-77" y="3784091"/>
            <a:chExt cx="2423582" cy="1357541"/>
          </a:xfrm>
        </p:grpSpPr>
        <p:sp>
          <p:nvSpPr>
            <p:cNvPr id="88" name="Google Shape;88;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8"/>
          <p:cNvGrpSpPr/>
          <p:nvPr/>
        </p:nvGrpSpPr>
        <p:grpSpPr>
          <a:xfrm rot="10800000">
            <a:off x="6720423" y="-9"/>
            <a:ext cx="2423582" cy="1357541"/>
            <a:chOff x="-77" y="3784091"/>
            <a:chExt cx="2423582" cy="1357541"/>
          </a:xfrm>
        </p:grpSpPr>
        <p:sp>
          <p:nvSpPr>
            <p:cNvPr id="94" name="Google Shape;94;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 name="Shape 99"/>
        <p:cNvGrpSpPr/>
        <p:nvPr/>
      </p:nvGrpSpPr>
      <p:grpSpPr>
        <a:xfrm>
          <a:off x="0" y="0"/>
          <a:ext cx="0" cy="0"/>
          <a:chOff x="0" y="0"/>
          <a:chExt cx="0" cy="0"/>
        </a:xfrm>
      </p:grpSpPr>
      <p:sp>
        <p:nvSpPr>
          <p:cNvPr id="100" name="Google Shape;100;p9"/>
          <p:cNvSpPr txBox="1"/>
          <p:nvPr>
            <p:ph type="title"/>
          </p:nvPr>
        </p:nvSpPr>
        <p:spPr>
          <a:xfrm>
            <a:off x="1052800" y="1689450"/>
            <a:ext cx="2617200" cy="877500"/>
          </a:xfrm>
          <a:prstGeom prst="rect">
            <a:avLst/>
          </a:prstGeom>
        </p:spPr>
        <p:txBody>
          <a:bodyPr anchorCtr="0" anchor="t" bIns="91425" lIns="91425" spcFirstLastPara="1" rIns="91425" wrap="square" tIns="91425">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1" name="Google Shape;101;p9"/>
          <p:cNvSpPr txBox="1"/>
          <p:nvPr>
            <p:ph idx="1" type="subTitle"/>
          </p:nvPr>
        </p:nvSpPr>
        <p:spPr>
          <a:xfrm>
            <a:off x="1638300" y="2658650"/>
            <a:ext cx="2031600" cy="662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02" name="Google Shape;102;p9"/>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103" name="Google Shape;103;p9"/>
          <p:cNvGrpSpPr/>
          <p:nvPr/>
        </p:nvGrpSpPr>
        <p:grpSpPr>
          <a:xfrm>
            <a:off x="720000" y="1013625"/>
            <a:ext cx="95400" cy="3116250"/>
            <a:chOff x="4524300" y="1013625"/>
            <a:chExt cx="95400" cy="3116250"/>
          </a:xfrm>
        </p:grpSpPr>
        <p:sp>
          <p:nvSpPr>
            <p:cNvPr id="104" name="Google Shape;104;p9"/>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9"/>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9"/>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9"/>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9"/>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 name="Shape 110"/>
        <p:cNvGrpSpPr/>
        <p:nvPr/>
      </p:nvGrpSpPr>
      <p:grpSpPr>
        <a:xfrm>
          <a:off x="0" y="0"/>
          <a:ext cx="0" cy="0"/>
          <a:chOff x="0" y="0"/>
          <a:chExt cx="0" cy="0"/>
        </a:xfrm>
      </p:grpSpPr>
      <p:sp>
        <p:nvSpPr>
          <p:cNvPr id="111" name="Google Shape;111;p10"/>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4.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44.xml"/><Relationship Id="rId11" Type="http://schemas.openxmlformats.org/officeDocument/2006/relationships/slideLayout" Target="../slideLayouts/slideLayout35.xml"/><Relationship Id="rId22" Type="http://schemas.openxmlformats.org/officeDocument/2006/relationships/slideLayout" Target="../slideLayouts/slideLayout46.xml"/><Relationship Id="rId10" Type="http://schemas.openxmlformats.org/officeDocument/2006/relationships/slideLayout" Target="../slideLayouts/slideLayout34.xml"/><Relationship Id="rId21" Type="http://schemas.openxmlformats.org/officeDocument/2006/relationships/slideLayout" Target="../slideLayouts/slideLayout45.xml"/><Relationship Id="rId13" Type="http://schemas.openxmlformats.org/officeDocument/2006/relationships/slideLayout" Target="../slideLayouts/slideLayout37.xml"/><Relationship Id="rId24" Type="http://schemas.openxmlformats.org/officeDocument/2006/relationships/theme" Target="../theme/theme1.xml"/><Relationship Id="rId12" Type="http://schemas.openxmlformats.org/officeDocument/2006/relationships/slideLayout" Target="../slideLayouts/slideLayout36.xml"/><Relationship Id="rId23" Type="http://schemas.openxmlformats.org/officeDocument/2006/relationships/slideLayout" Target="../slideLayouts/slideLayout47.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5" Type="http://schemas.openxmlformats.org/officeDocument/2006/relationships/slideLayout" Target="../slideLayouts/slideLayout39.xml"/><Relationship Id="rId14" Type="http://schemas.openxmlformats.org/officeDocument/2006/relationships/slideLayout" Target="../slideLayouts/slideLayout38.xml"/><Relationship Id="rId17" Type="http://schemas.openxmlformats.org/officeDocument/2006/relationships/slideLayout" Target="../slideLayouts/slideLayout41.xml"/><Relationship Id="rId16" Type="http://schemas.openxmlformats.org/officeDocument/2006/relationships/slideLayout" Target="../slideLayouts/slideLayout40.xml"/><Relationship Id="rId5" Type="http://schemas.openxmlformats.org/officeDocument/2006/relationships/slideLayout" Target="../slideLayouts/slideLayout29.xml"/><Relationship Id="rId19" Type="http://schemas.openxmlformats.org/officeDocument/2006/relationships/slideLayout" Target="../slideLayouts/slideLayout43.xml"/><Relationship Id="rId6" Type="http://schemas.openxmlformats.org/officeDocument/2006/relationships/slideLayout" Target="../slideLayouts/slideLayout30.xml"/><Relationship Id="rId18" Type="http://schemas.openxmlformats.org/officeDocument/2006/relationships/slideLayout" Target="../slideLayouts/slideLayout42.xml"/><Relationship Id="rId7" Type="http://schemas.openxmlformats.org/officeDocument/2006/relationships/slideLayout" Target="../slideLayouts/slideLayout31.xml"/><Relationship Id="rId8"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13367C"/>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04" name="Shape 504"/>
        <p:cNvGrpSpPr/>
        <p:nvPr/>
      </p:nvGrpSpPr>
      <p:grpSpPr>
        <a:xfrm>
          <a:off x="0" y="0"/>
          <a:ext cx="0" cy="0"/>
          <a:chOff x="0" y="0"/>
          <a:chExt cx="0" cy="0"/>
        </a:xfrm>
      </p:grpSpPr>
      <p:sp>
        <p:nvSpPr>
          <p:cNvPr id="505" name="Google Shape;505;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06" name="Google Shape;506;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13367C"/>
            </a:gs>
            <a:gs pos="100000">
              <a:schemeClr val="dk2"/>
            </a:gs>
          </a:gsLst>
          <a:lin ang="5400012" scaled="0"/>
        </a:gradFill>
      </p:bgPr>
    </p:bg>
    <p:spTree>
      <p:nvGrpSpPr>
        <p:cNvPr id="508" name="Shape 508"/>
        <p:cNvGrpSpPr/>
        <p:nvPr/>
      </p:nvGrpSpPr>
      <p:grpSpPr>
        <a:xfrm>
          <a:off x="0" y="0"/>
          <a:ext cx="0" cy="0"/>
          <a:chOff x="0" y="0"/>
          <a:chExt cx="0" cy="0"/>
        </a:xfrm>
      </p:grpSpPr>
      <p:sp>
        <p:nvSpPr>
          <p:cNvPr id="509" name="Google Shape;509;p27"/>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10" name="Google Shape;510;p27"/>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rtl="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1" Type="http://schemas.openxmlformats.org/officeDocument/2006/relationships/slide" Target="/ppt/slides/slide50.xml"/><Relationship Id="rId10" Type="http://schemas.openxmlformats.org/officeDocument/2006/relationships/slide" Target="/ppt/slides/slide48.xml"/><Relationship Id="rId13" Type="http://schemas.openxmlformats.org/officeDocument/2006/relationships/slide" Target="/ppt/slides/slide52.xml"/><Relationship Id="rId12" Type="http://schemas.openxmlformats.org/officeDocument/2006/relationships/slide" Target="/ppt/slides/slide52.xml"/><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48.xml"/><Relationship Id="rId1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4" Type="http://schemas.openxmlformats.org/officeDocument/2006/relationships/slide" Target="/ppt/slides/slide53.xml"/><Relationship Id="rId17" Type="http://schemas.openxmlformats.org/officeDocument/2006/relationships/slide" Target="/ppt/slides/slide54.xml"/><Relationship Id="rId16" Type="http://schemas.openxmlformats.org/officeDocument/2006/relationships/slide" Target="/ppt/slides/slide54.xml"/><Relationship Id="rId5" Type="http://schemas.openxmlformats.org/officeDocument/2006/relationships/hyperlink" Target="http://bit.ly/33VAFh3" TargetMode="External"/><Relationship Id="rId6" Type="http://schemas.openxmlformats.org/officeDocument/2006/relationships/slide" Target="/ppt/slides/slide49.xml"/><Relationship Id="rId18" Type="http://schemas.openxmlformats.org/officeDocument/2006/relationships/slide" Target="/ppt/slides/slide60.xml"/><Relationship Id="rId7" Type="http://schemas.openxmlformats.org/officeDocument/2006/relationships/slide" Target="/ppt/slides/slide47.xml"/><Relationship Id="rId8" Type="http://schemas.openxmlformats.org/officeDocument/2006/relationships/slide" Target="/ppt/slides/slide47.xml"/></Relationships>
</file>

<file path=ppt/slides/_rels/slide12.xml.rels><?xml version="1.0" encoding="UTF-8" standalone="yes"?><Relationships xmlns="http://schemas.openxmlformats.org/package/2006/relationships"><Relationship Id="rId11" Type="http://schemas.openxmlformats.org/officeDocument/2006/relationships/slide" Target="/ppt/slides/slide50.xml"/><Relationship Id="rId10" Type="http://schemas.openxmlformats.org/officeDocument/2006/relationships/slide" Target="/ppt/slides/slide48.xml"/><Relationship Id="rId13" Type="http://schemas.openxmlformats.org/officeDocument/2006/relationships/slide" Target="/ppt/slides/slide52.xml"/><Relationship Id="rId12" Type="http://schemas.openxmlformats.org/officeDocument/2006/relationships/slide" Target="/ppt/slides/slide52.xml"/><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48.xml"/><Relationship Id="rId1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4" Type="http://schemas.openxmlformats.org/officeDocument/2006/relationships/slide" Target="/ppt/slides/slide53.xml"/><Relationship Id="rId17" Type="http://schemas.openxmlformats.org/officeDocument/2006/relationships/slide" Target="/ppt/slides/slide54.xml"/><Relationship Id="rId16" Type="http://schemas.openxmlformats.org/officeDocument/2006/relationships/slide" Target="/ppt/slides/slide54.xml"/><Relationship Id="rId5" Type="http://schemas.openxmlformats.org/officeDocument/2006/relationships/hyperlink" Target="http://bit.ly/33VAFh3" TargetMode="External"/><Relationship Id="rId6" Type="http://schemas.openxmlformats.org/officeDocument/2006/relationships/slide" Target="/ppt/slides/slide49.xml"/><Relationship Id="rId18" Type="http://schemas.openxmlformats.org/officeDocument/2006/relationships/slide" Target="/ppt/slides/slide60.xml"/><Relationship Id="rId7" Type="http://schemas.openxmlformats.org/officeDocument/2006/relationships/slide" Target="/ppt/slides/slide47.xml"/><Relationship Id="rId8" Type="http://schemas.openxmlformats.org/officeDocument/2006/relationships/slide" Target="/ppt/slides/slide4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17.png"/><Relationship Id="rId6" Type="http://schemas.openxmlformats.org/officeDocument/2006/relationships/image" Target="../media/image3.jpg"/><Relationship Id="rId7" Type="http://schemas.openxmlformats.org/officeDocument/2006/relationships/image" Target="../media/image8.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s://docs.google.com/spreadsheets/d/10nUD5s7uvmqXzaULb1w1qWI50cCue0nU7EqhJckVbAw/copy" TargetMode="Externa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25.png"/><Relationship Id="rId4" Type="http://schemas.openxmlformats.org/officeDocument/2006/relationships/image" Target="../media/image1.jpg"/><Relationship Id="rId5" Type="http://schemas.openxmlformats.org/officeDocument/2006/relationships/image" Target="../media/image1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docs.google.com/spreadsheets/d/10nUD5s7uvmqXzaULb1w1qWI50cCue0nU7EqhJckVbAw/copy" TargetMode="External"/><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9.xml"/><Relationship Id="rId3" Type="http://schemas.openxmlformats.org/officeDocument/2006/relationships/image" Target="../media/image18.png"/><Relationship Id="rId4" Type="http://schemas.openxmlformats.org/officeDocument/2006/relationships/image" Target="../media/image21.png"/><Relationship Id="rId5" Type="http://schemas.openxmlformats.org/officeDocument/2006/relationships/image" Target="../media/image19.png"/><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 Id="rId3" Type="http://schemas.openxmlformats.org/officeDocument/2006/relationships/hyperlink" Target="https://docs.google.com/spreadsheets/d/10nUD5s7uvmqXzaULb1w1qWI50cCue0nU7EqhJckVbAw/copy" TargetMode="External"/><Relationship Id="rId4" Type="http://schemas.openxmlformats.org/officeDocument/2006/relationships/image" Target="../media/image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1"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 Id="rId10"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 Id="rId13"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12"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 Id="rId14"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11" Type="http://schemas.openxmlformats.org/officeDocument/2006/relationships/hyperlink" Target="https://www.freepik.com/free-photo/young-woman-workin-laptop_4995550.htm#page=4&amp;query=working+pc+freepik&amp;position=2/?utm_source=slidesgo_template&amp;utm_medium=referral-link&amp;utm_campaign=sg_resources&amp;utm_content=freepik" TargetMode="External"/><Relationship Id="rId10" Type="http://schemas.openxmlformats.org/officeDocument/2006/relationships/hyperlink" Target="https://www.freepik.com/free-photo/man-working-laptop-office_4995513.htm#page=3&amp;query=working+pc+freepik&amp;position=48/?utm_source=slidesgo_template&amp;utm_medium=referral-link&amp;utm_campaign=sg_resources&amp;utm_content=freepik" TargetMode="External"/><Relationship Id="rId12" Type="http://schemas.openxmlformats.org/officeDocument/2006/relationships/hyperlink" Target="https://www.freepik.com/free-photo/business-woman-typing-laptop-keyboard_3957156.htm#page=5&amp;query=working+pc+freepik&amp;position=47/?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hyperlink" Target="https://www.freepik.es/vector-gratis/concepto-programadores-diseno-plano_2488094.htm#page=1&amp;query=software%20flat&amp;position=11/?utm_source=slidesgo_template&amp;utm_medium=referral-link&amp;utm_campaign=sg_resources&amp;utm_content=freepik" TargetMode="External"/><Relationship Id="rId4" Type="http://schemas.openxmlformats.org/officeDocument/2006/relationships/hyperlink" Target="https://www.flaticon.com/free-icon/software-development_3309879?term=software%20development&amp;page=1&amp;position=11&amp;related_item_id=3309879/?utm_source=slidesgo_template&amp;utm_medium=referral-link&amp;utm_campaign=sg_resources&amp;utm_content=flaticon" TargetMode="External"/><Relationship Id="rId9" Type="http://schemas.openxmlformats.org/officeDocument/2006/relationships/hyperlink" Target="https://www.freepik.com/free-photo/co-workers-wearing-face-mask-office_10817536.htm#page=1&amp;query=office%20freepik&amp;position=28/?utm_source=slidesgo_template&amp;utm_medium=referral-link&amp;utm_campaign=sg_resources&amp;utm_content=freepik" TargetMode="External"/><Relationship Id="rId5" Type="http://schemas.openxmlformats.org/officeDocument/2006/relationships/hyperlink" Target="https://www.flaticon.com/free-icon/programming_2172901?term=software%20development&amp;page=2&amp;position=24&amp;related_item_id=2172901/?utm_source=slidesgo_template&amp;utm_medium=referral-link&amp;utm_campaign=sg_resources&amp;utm_content=flaticon" TargetMode="External"/><Relationship Id="rId6" Type="http://schemas.openxmlformats.org/officeDocument/2006/relationships/hyperlink" Target="https://www.flaticon.com/free-icon/layout_2091427?term=software%20development&amp;page=2&amp;position=68&amp;related_item_id=2091427/?utm_source=slidesgo_template&amp;utm_medium=referral-link&amp;utm_campaign=sg_resources&amp;utm_content=flaticon" TargetMode="External"/><Relationship Id="rId7" Type="http://schemas.openxmlformats.org/officeDocument/2006/relationships/hyperlink" Target="https://www.flaticon.com/free-icon/project_3079055?term=project%20management&amp;page=1&amp;position=52&amp;related_item_id=3079055/?utm_source=slidesgo_template&amp;utm_medium=referral-link&amp;utm_campaign=sg_resources&amp;utm_content=flaticon" TargetMode="External"/><Relationship Id="rId8" Type="http://schemas.openxmlformats.org/officeDocument/2006/relationships/hyperlink" Target="https://www.flaticon.com/free-icon/planning_905803?term=financial%20planning&amp;page=1&amp;position=30&amp;related_item_id=905803/?utm_source=slidesgo_template&amp;utm_medium=referral-link&amp;utm_campaign=sg_resources&amp;utm_content=flatico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2.xml"/><Relationship Id="rId3" Type="http://schemas.openxmlformats.org/officeDocument/2006/relationships/hyperlink" Target="https://fonts.google.com/specimen/Oswald" TargetMode="External"/></Relationships>
</file>

<file path=ppt/slides/_rels/slide53.xml.rels><?xml version="1.0" encoding="UTF-8" standalone="yes"?><Relationships xmlns="http://schemas.openxmlformats.org/package/2006/relationships"><Relationship Id="rId11" Type="http://schemas.openxmlformats.org/officeDocument/2006/relationships/image" Target="../media/image16.gif"/><Relationship Id="rId10" Type="http://schemas.openxmlformats.org/officeDocument/2006/relationships/image" Target="../media/image10.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14.gif"/><Relationship Id="rId1" Type="http://schemas.openxmlformats.org/officeDocument/2006/relationships/slideLayout" Target="../slideLayouts/slideLayout24.xml"/><Relationship Id="rId2" Type="http://schemas.openxmlformats.org/officeDocument/2006/relationships/notesSlide" Target="../notesSlides/notesSlide53.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7.gif"/><Relationship Id="rId9" Type="http://schemas.openxmlformats.org/officeDocument/2006/relationships/image" Target="../media/image1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4.xml"/><Relationship Id="rId3" Type="http://schemas.openxmlformats.org/officeDocument/2006/relationships/hyperlink" Target="https://bit.ly/2ZjL1pd"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0.xml"/><Relationship Id="rId3" Type="http://schemas.openxmlformats.org/officeDocument/2006/relationships/hyperlink" Target="https://chrome.google.com/webstore/detail/flaticon-for-gsuit-gslide/haekgjfnhhdkgfgmldhfokhmfkgmciba"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7.xml"/><Relationship Id="rId3" Type="http://schemas.openxmlformats.org/officeDocument/2006/relationships/hyperlink" Target="http://bit.ly/2PfT4lq" TargetMode="Externa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10" name="Shape 1010"/>
        <p:cNvGrpSpPr/>
        <p:nvPr/>
      </p:nvGrpSpPr>
      <p:grpSpPr>
        <a:xfrm>
          <a:off x="0" y="0"/>
          <a:ext cx="0" cy="0"/>
          <a:chOff x="0" y="0"/>
          <a:chExt cx="0" cy="0"/>
        </a:xfrm>
      </p:grpSpPr>
      <p:sp>
        <p:nvSpPr>
          <p:cNvPr id="1011" name="Google Shape;1011;p51"/>
          <p:cNvSpPr/>
          <p:nvPr/>
        </p:nvSpPr>
        <p:spPr>
          <a:xfrm>
            <a:off x="827700" y="679600"/>
            <a:ext cx="1737000" cy="1734300"/>
          </a:xfrm>
          <a:prstGeom prst="roundRect">
            <a:avLst>
              <a:gd fmla="val 16667" name="adj"/>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1"/>
          <p:cNvSpPr txBox="1"/>
          <p:nvPr>
            <p:ph type="ctrTitle"/>
          </p:nvPr>
        </p:nvSpPr>
        <p:spPr>
          <a:xfrm>
            <a:off x="729325" y="2444088"/>
            <a:ext cx="4079700" cy="116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Quack</a:t>
            </a:r>
            <a:endParaRPr/>
          </a:p>
        </p:txBody>
      </p:sp>
      <p:sp>
        <p:nvSpPr>
          <p:cNvPr id="1013" name="Google Shape;1013;p51"/>
          <p:cNvSpPr txBox="1"/>
          <p:nvPr>
            <p:ph idx="1" type="subTitle"/>
          </p:nvPr>
        </p:nvSpPr>
        <p:spPr>
          <a:xfrm>
            <a:off x="727000" y="3675200"/>
            <a:ext cx="2350500" cy="73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Presented by </a:t>
            </a:r>
            <a:endParaRPr/>
          </a:p>
          <a:p>
            <a:pPr indent="0" lvl="0" marL="0" rtl="0" algn="l">
              <a:spcBef>
                <a:spcPts val="0"/>
              </a:spcBef>
              <a:spcAft>
                <a:spcPts val="0"/>
              </a:spcAft>
              <a:buNone/>
            </a:pPr>
            <a:r>
              <a:rPr lang="en"/>
              <a:t>The Bestagons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14" name="Google Shape;1014;p51"/>
          <p:cNvSpPr/>
          <p:nvPr/>
        </p:nvSpPr>
        <p:spPr>
          <a:xfrm>
            <a:off x="5827391" y="2727835"/>
            <a:ext cx="2584558" cy="1618980"/>
          </a:xfrm>
          <a:custGeom>
            <a:rect b="b" l="l" r="r" t="t"/>
            <a:pathLst>
              <a:path extrusionOk="0" h="61746" w="98572">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1"/>
          <p:cNvSpPr/>
          <p:nvPr/>
        </p:nvSpPr>
        <p:spPr>
          <a:xfrm>
            <a:off x="6036442" y="2901883"/>
            <a:ext cx="2166454" cy="938519"/>
          </a:xfrm>
          <a:custGeom>
            <a:rect b="b" l="l" r="r" t="t"/>
            <a:pathLst>
              <a:path extrusionOk="0" h="35794" w="82626">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1"/>
          <p:cNvSpPr/>
          <p:nvPr/>
        </p:nvSpPr>
        <p:spPr>
          <a:xfrm>
            <a:off x="6804345" y="3515875"/>
            <a:ext cx="125987" cy="13162"/>
          </a:xfrm>
          <a:custGeom>
            <a:rect b="b" l="l" r="r" t="t"/>
            <a:pathLst>
              <a:path extrusionOk="0" h="502" w="4805">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1"/>
          <p:cNvSpPr/>
          <p:nvPr/>
        </p:nvSpPr>
        <p:spPr>
          <a:xfrm>
            <a:off x="6804345" y="3204513"/>
            <a:ext cx="125987" cy="13136"/>
          </a:xfrm>
          <a:custGeom>
            <a:rect b="b" l="l" r="r" t="t"/>
            <a:pathLst>
              <a:path extrusionOk="0" h="501" w="4805">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1"/>
          <p:cNvSpPr/>
          <p:nvPr/>
        </p:nvSpPr>
        <p:spPr>
          <a:xfrm>
            <a:off x="6804345" y="3061064"/>
            <a:ext cx="125987" cy="13162"/>
          </a:xfrm>
          <a:custGeom>
            <a:rect b="b" l="l" r="r" t="t"/>
            <a:pathLst>
              <a:path extrusionOk="0" h="502" w="4805">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1"/>
          <p:cNvSpPr/>
          <p:nvPr/>
        </p:nvSpPr>
        <p:spPr>
          <a:xfrm>
            <a:off x="6804345" y="3360207"/>
            <a:ext cx="125987" cy="12271"/>
          </a:xfrm>
          <a:custGeom>
            <a:rect b="b" l="l" r="r" t="t"/>
            <a:pathLst>
              <a:path extrusionOk="0" h="468" w="4805">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1"/>
          <p:cNvSpPr/>
          <p:nvPr/>
        </p:nvSpPr>
        <p:spPr>
          <a:xfrm>
            <a:off x="6288337" y="3360207"/>
            <a:ext cx="126826" cy="13136"/>
          </a:xfrm>
          <a:custGeom>
            <a:rect b="b" l="l" r="r" t="t"/>
            <a:pathLst>
              <a:path extrusionOk="0" h="501" w="4837">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1"/>
          <p:cNvSpPr/>
          <p:nvPr/>
        </p:nvSpPr>
        <p:spPr>
          <a:xfrm>
            <a:off x="6804345" y="2967485"/>
            <a:ext cx="125987" cy="13162"/>
          </a:xfrm>
          <a:custGeom>
            <a:rect b="b" l="l" r="r" t="t"/>
            <a:pathLst>
              <a:path extrusionOk="0" h="502" w="4805">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1"/>
          <p:cNvSpPr/>
          <p:nvPr/>
        </p:nvSpPr>
        <p:spPr>
          <a:xfrm>
            <a:off x="6288337" y="3061064"/>
            <a:ext cx="126826" cy="13162"/>
          </a:xfrm>
          <a:custGeom>
            <a:rect b="b" l="l" r="r" t="t"/>
            <a:pathLst>
              <a:path extrusionOk="0" h="502" w="4837">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1"/>
          <p:cNvSpPr/>
          <p:nvPr/>
        </p:nvSpPr>
        <p:spPr>
          <a:xfrm>
            <a:off x="6116020" y="3204513"/>
            <a:ext cx="299144" cy="13136"/>
          </a:xfrm>
          <a:custGeom>
            <a:rect b="b" l="l" r="r" t="t"/>
            <a:pathLst>
              <a:path extrusionOk="0" h="501" w="11409">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1"/>
          <p:cNvSpPr/>
          <p:nvPr/>
        </p:nvSpPr>
        <p:spPr>
          <a:xfrm>
            <a:off x="6288337" y="3671568"/>
            <a:ext cx="126826" cy="13136"/>
          </a:xfrm>
          <a:custGeom>
            <a:rect b="b" l="l" r="r" t="t"/>
            <a:pathLst>
              <a:path extrusionOk="0" h="501" w="4837">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1"/>
          <p:cNvSpPr/>
          <p:nvPr/>
        </p:nvSpPr>
        <p:spPr>
          <a:xfrm>
            <a:off x="6288337" y="3515875"/>
            <a:ext cx="126826" cy="13162"/>
          </a:xfrm>
          <a:custGeom>
            <a:rect b="b" l="l" r="r" t="t"/>
            <a:pathLst>
              <a:path extrusionOk="0" h="502" w="4837">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1"/>
          <p:cNvSpPr/>
          <p:nvPr/>
        </p:nvSpPr>
        <p:spPr>
          <a:xfrm>
            <a:off x="6288337" y="2967485"/>
            <a:ext cx="126826" cy="13162"/>
          </a:xfrm>
          <a:custGeom>
            <a:rect b="b" l="l" r="r" t="t"/>
            <a:pathLst>
              <a:path extrusionOk="0" h="502" w="4837">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1"/>
          <p:cNvSpPr/>
          <p:nvPr/>
        </p:nvSpPr>
        <p:spPr>
          <a:xfrm>
            <a:off x="7147196" y="2967485"/>
            <a:ext cx="126852" cy="13162"/>
          </a:xfrm>
          <a:custGeom>
            <a:rect b="b" l="l" r="r" t="t"/>
            <a:pathLst>
              <a:path extrusionOk="0" h="502" w="4838">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1"/>
          <p:cNvSpPr/>
          <p:nvPr/>
        </p:nvSpPr>
        <p:spPr>
          <a:xfrm>
            <a:off x="7147196" y="3061064"/>
            <a:ext cx="126852" cy="13162"/>
          </a:xfrm>
          <a:custGeom>
            <a:rect b="b" l="l" r="r" t="t"/>
            <a:pathLst>
              <a:path extrusionOk="0" h="502" w="4838">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1"/>
          <p:cNvSpPr/>
          <p:nvPr/>
        </p:nvSpPr>
        <p:spPr>
          <a:xfrm>
            <a:off x="7147196" y="3204513"/>
            <a:ext cx="126852" cy="13136"/>
          </a:xfrm>
          <a:custGeom>
            <a:rect b="b" l="l" r="r" t="t"/>
            <a:pathLst>
              <a:path extrusionOk="0" h="501" w="4838">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1"/>
          <p:cNvSpPr/>
          <p:nvPr/>
        </p:nvSpPr>
        <p:spPr>
          <a:xfrm>
            <a:off x="6975771"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1"/>
          <p:cNvSpPr/>
          <p:nvPr/>
        </p:nvSpPr>
        <p:spPr>
          <a:xfrm>
            <a:off x="6975771" y="3204513"/>
            <a:ext cx="126852" cy="13136"/>
          </a:xfrm>
          <a:custGeom>
            <a:rect b="b" l="l" r="r" t="t"/>
            <a:pathLst>
              <a:path extrusionOk="0" h="501" w="4838">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1"/>
          <p:cNvSpPr/>
          <p:nvPr/>
        </p:nvSpPr>
        <p:spPr>
          <a:xfrm>
            <a:off x="6975771" y="3360207"/>
            <a:ext cx="126852" cy="12271"/>
          </a:xfrm>
          <a:custGeom>
            <a:rect b="b" l="l" r="r" t="t"/>
            <a:pathLst>
              <a:path extrusionOk="0" h="468" w="4838">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1"/>
          <p:cNvSpPr/>
          <p:nvPr/>
        </p:nvSpPr>
        <p:spPr>
          <a:xfrm>
            <a:off x="7147196" y="3360207"/>
            <a:ext cx="126852" cy="12271"/>
          </a:xfrm>
          <a:custGeom>
            <a:rect b="b" l="l" r="r" t="t"/>
            <a:pathLst>
              <a:path extrusionOk="0" h="468" w="4838">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1"/>
          <p:cNvSpPr/>
          <p:nvPr/>
        </p:nvSpPr>
        <p:spPr>
          <a:xfrm>
            <a:off x="6975771"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1"/>
          <p:cNvSpPr/>
          <p:nvPr/>
        </p:nvSpPr>
        <p:spPr>
          <a:xfrm>
            <a:off x="6975771"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1"/>
          <p:cNvSpPr/>
          <p:nvPr/>
        </p:nvSpPr>
        <p:spPr>
          <a:xfrm>
            <a:off x="7147196" y="3515875"/>
            <a:ext cx="126852" cy="13162"/>
          </a:xfrm>
          <a:custGeom>
            <a:rect b="b" l="l" r="r" t="t"/>
            <a:pathLst>
              <a:path extrusionOk="0" h="502" w="4838">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1"/>
          <p:cNvSpPr/>
          <p:nvPr/>
        </p:nvSpPr>
        <p:spPr>
          <a:xfrm>
            <a:off x="6804345" y="3671568"/>
            <a:ext cx="814315" cy="13136"/>
          </a:xfrm>
          <a:custGeom>
            <a:rect b="b" l="l" r="r" t="t"/>
            <a:pathLst>
              <a:path extrusionOk="0" h="501" w="31057">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1"/>
          <p:cNvSpPr/>
          <p:nvPr/>
        </p:nvSpPr>
        <p:spPr>
          <a:xfrm>
            <a:off x="6632054" y="3515875"/>
            <a:ext cx="126852" cy="13162"/>
          </a:xfrm>
          <a:custGeom>
            <a:rect b="b" l="l" r="r" t="t"/>
            <a:pathLst>
              <a:path extrusionOk="0" h="502" w="4838">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1"/>
          <p:cNvSpPr/>
          <p:nvPr/>
        </p:nvSpPr>
        <p:spPr>
          <a:xfrm>
            <a:off x="6459763"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1"/>
          <p:cNvSpPr/>
          <p:nvPr/>
        </p:nvSpPr>
        <p:spPr>
          <a:xfrm>
            <a:off x="6632054" y="3671568"/>
            <a:ext cx="126852" cy="13136"/>
          </a:xfrm>
          <a:custGeom>
            <a:rect b="b" l="l" r="r" t="t"/>
            <a:pathLst>
              <a:path extrusionOk="0" h="501" w="4838">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1"/>
          <p:cNvSpPr/>
          <p:nvPr/>
        </p:nvSpPr>
        <p:spPr>
          <a:xfrm>
            <a:off x="6459763" y="3671568"/>
            <a:ext cx="126826" cy="13136"/>
          </a:xfrm>
          <a:custGeom>
            <a:rect b="b" l="l" r="r" t="t"/>
            <a:pathLst>
              <a:path extrusionOk="0" h="501" w="4837">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1"/>
          <p:cNvSpPr/>
          <p:nvPr/>
        </p:nvSpPr>
        <p:spPr>
          <a:xfrm>
            <a:off x="6459763"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1"/>
          <p:cNvSpPr/>
          <p:nvPr/>
        </p:nvSpPr>
        <p:spPr>
          <a:xfrm>
            <a:off x="6459763"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1"/>
          <p:cNvSpPr/>
          <p:nvPr/>
        </p:nvSpPr>
        <p:spPr>
          <a:xfrm>
            <a:off x="6459763" y="3204513"/>
            <a:ext cx="126826" cy="13136"/>
          </a:xfrm>
          <a:custGeom>
            <a:rect b="b" l="l" r="r" t="t"/>
            <a:pathLst>
              <a:path extrusionOk="0" h="501" w="4837">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1"/>
          <p:cNvSpPr/>
          <p:nvPr/>
        </p:nvSpPr>
        <p:spPr>
          <a:xfrm>
            <a:off x="6459763" y="3360207"/>
            <a:ext cx="126826" cy="13136"/>
          </a:xfrm>
          <a:custGeom>
            <a:rect b="b" l="l" r="r" t="t"/>
            <a:pathLst>
              <a:path extrusionOk="0" h="501" w="4837">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1"/>
          <p:cNvSpPr/>
          <p:nvPr/>
        </p:nvSpPr>
        <p:spPr>
          <a:xfrm>
            <a:off x="6632054" y="2967485"/>
            <a:ext cx="126852" cy="13162"/>
          </a:xfrm>
          <a:custGeom>
            <a:rect b="b" l="l" r="r" t="t"/>
            <a:pathLst>
              <a:path extrusionOk="0" h="502" w="4838">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1"/>
          <p:cNvSpPr/>
          <p:nvPr/>
        </p:nvSpPr>
        <p:spPr>
          <a:xfrm>
            <a:off x="6632054" y="3204513"/>
            <a:ext cx="126852" cy="13136"/>
          </a:xfrm>
          <a:custGeom>
            <a:rect b="b" l="l" r="r" t="t"/>
            <a:pathLst>
              <a:path extrusionOk="0" h="501" w="4838">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1"/>
          <p:cNvSpPr/>
          <p:nvPr/>
        </p:nvSpPr>
        <p:spPr>
          <a:xfrm>
            <a:off x="6632054" y="3061064"/>
            <a:ext cx="126852" cy="13162"/>
          </a:xfrm>
          <a:custGeom>
            <a:rect b="b" l="l" r="r" t="t"/>
            <a:pathLst>
              <a:path extrusionOk="0" h="502" w="4838">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1"/>
          <p:cNvSpPr/>
          <p:nvPr/>
        </p:nvSpPr>
        <p:spPr>
          <a:xfrm>
            <a:off x="6632054" y="3360207"/>
            <a:ext cx="126852" cy="13136"/>
          </a:xfrm>
          <a:custGeom>
            <a:rect b="b" l="l" r="r" t="t"/>
            <a:pathLst>
              <a:path extrusionOk="0" h="501" w="4838">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1"/>
          <p:cNvSpPr/>
          <p:nvPr/>
        </p:nvSpPr>
        <p:spPr>
          <a:xfrm>
            <a:off x="6792100" y="3891973"/>
            <a:ext cx="649889" cy="380478"/>
          </a:xfrm>
          <a:custGeom>
            <a:rect b="b" l="l" r="r" t="t"/>
            <a:pathLst>
              <a:path extrusionOk="0" h="14511" w="24786">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1"/>
          <p:cNvSpPr/>
          <p:nvPr/>
        </p:nvSpPr>
        <p:spPr>
          <a:xfrm>
            <a:off x="6116020" y="2967485"/>
            <a:ext cx="2017786" cy="822181"/>
          </a:xfrm>
          <a:custGeom>
            <a:rect b="b" l="l" r="r" t="t"/>
            <a:pathLst>
              <a:path extrusionOk="0" h="31357" w="76956">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1"/>
          <p:cNvSpPr/>
          <p:nvPr/>
        </p:nvSpPr>
        <p:spPr>
          <a:xfrm>
            <a:off x="6116020"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1"/>
          <p:cNvSpPr/>
          <p:nvPr/>
        </p:nvSpPr>
        <p:spPr>
          <a:xfrm>
            <a:off x="6116020"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1"/>
          <p:cNvSpPr/>
          <p:nvPr/>
        </p:nvSpPr>
        <p:spPr>
          <a:xfrm>
            <a:off x="6116020"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1"/>
          <p:cNvSpPr/>
          <p:nvPr/>
        </p:nvSpPr>
        <p:spPr>
          <a:xfrm>
            <a:off x="6116020" y="3360207"/>
            <a:ext cx="126852" cy="13136"/>
          </a:xfrm>
          <a:custGeom>
            <a:rect b="b" l="l" r="r" t="t"/>
            <a:pathLst>
              <a:path extrusionOk="0" h="501" w="4838">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1"/>
          <p:cNvSpPr/>
          <p:nvPr/>
        </p:nvSpPr>
        <p:spPr>
          <a:xfrm>
            <a:off x="7319514"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1"/>
          <p:cNvSpPr/>
          <p:nvPr/>
        </p:nvSpPr>
        <p:spPr>
          <a:xfrm>
            <a:off x="7319514" y="3204513"/>
            <a:ext cx="126826" cy="13136"/>
          </a:xfrm>
          <a:custGeom>
            <a:rect b="b" l="l" r="r" t="t"/>
            <a:pathLst>
              <a:path extrusionOk="0" h="501" w="4837">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1"/>
          <p:cNvSpPr/>
          <p:nvPr/>
        </p:nvSpPr>
        <p:spPr>
          <a:xfrm>
            <a:off x="7319514" y="3360207"/>
            <a:ext cx="126826" cy="12271"/>
          </a:xfrm>
          <a:custGeom>
            <a:rect b="b" l="l" r="r" t="t"/>
            <a:pathLst>
              <a:path extrusionOk="0" h="468" w="4837">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1"/>
          <p:cNvSpPr/>
          <p:nvPr/>
        </p:nvSpPr>
        <p:spPr>
          <a:xfrm>
            <a:off x="7835522" y="2967485"/>
            <a:ext cx="126852" cy="13162"/>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1"/>
          <p:cNvSpPr/>
          <p:nvPr/>
        </p:nvSpPr>
        <p:spPr>
          <a:xfrm>
            <a:off x="7319514"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1"/>
          <p:cNvSpPr/>
          <p:nvPr/>
        </p:nvSpPr>
        <p:spPr>
          <a:xfrm>
            <a:off x="7319514"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1"/>
          <p:cNvSpPr/>
          <p:nvPr/>
        </p:nvSpPr>
        <p:spPr>
          <a:xfrm>
            <a:off x="7835522" y="3671568"/>
            <a:ext cx="126852" cy="13136"/>
          </a:xfrm>
          <a:custGeom>
            <a:rect b="b" l="l" r="r" t="t"/>
            <a:pathLst>
              <a:path extrusionOk="0" h="501" w="4838">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1"/>
          <p:cNvSpPr/>
          <p:nvPr/>
        </p:nvSpPr>
        <p:spPr>
          <a:xfrm>
            <a:off x="7663231" y="2967485"/>
            <a:ext cx="126852" cy="13162"/>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1"/>
          <p:cNvSpPr/>
          <p:nvPr/>
        </p:nvSpPr>
        <p:spPr>
          <a:xfrm>
            <a:off x="7663231" y="3204513"/>
            <a:ext cx="126852" cy="13136"/>
          </a:xfrm>
          <a:custGeom>
            <a:rect b="b" l="l" r="r" t="t"/>
            <a:pathLst>
              <a:path extrusionOk="0" h="501" w="4838">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1"/>
          <p:cNvSpPr/>
          <p:nvPr/>
        </p:nvSpPr>
        <p:spPr>
          <a:xfrm>
            <a:off x="7663231" y="3061064"/>
            <a:ext cx="126852" cy="13162"/>
          </a:xfrm>
          <a:custGeom>
            <a:rect b="b" l="l" r="r" t="t"/>
            <a:pathLst>
              <a:path extrusionOk="0" h="502" w="4838">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1"/>
          <p:cNvSpPr/>
          <p:nvPr/>
        </p:nvSpPr>
        <p:spPr>
          <a:xfrm>
            <a:off x="7663231" y="3360207"/>
            <a:ext cx="126852" cy="13136"/>
          </a:xfrm>
          <a:custGeom>
            <a:rect b="b" l="l" r="r" t="t"/>
            <a:pathLst>
              <a:path extrusionOk="0" h="501" w="4838">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1"/>
          <p:cNvSpPr/>
          <p:nvPr/>
        </p:nvSpPr>
        <p:spPr>
          <a:xfrm>
            <a:off x="7663231" y="3671568"/>
            <a:ext cx="126852" cy="13136"/>
          </a:xfrm>
          <a:custGeom>
            <a:rect b="b" l="l" r="r" t="t"/>
            <a:pathLst>
              <a:path extrusionOk="0" h="501" w="4838">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1"/>
          <p:cNvSpPr/>
          <p:nvPr/>
        </p:nvSpPr>
        <p:spPr>
          <a:xfrm>
            <a:off x="7663231" y="3515875"/>
            <a:ext cx="126852" cy="13162"/>
          </a:xfrm>
          <a:custGeom>
            <a:rect b="b" l="l" r="r" t="t"/>
            <a:pathLst>
              <a:path extrusionOk="0" h="502" w="4838">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1"/>
          <p:cNvSpPr/>
          <p:nvPr/>
        </p:nvSpPr>
        <p:spPr>
          <a:xfrm>
            <a:off x="8006947"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1"/>
          <p:cNvSpPr/>
          <p:nvPr/>
        </p:nvSpPr>
        <p:spPr>
          <a:xfrm>
            <a:off x="7835522" y="3515875"/>
            <a:ext cx="126852" cy="13162"/>
          </a:xfrm>
          <a:custGeom>
            <a:rect b="b" l="l" r="r" t="t"/>
            <a:pathLst>
              <a:path extrusionOk="0" h="502" w="4838">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1"/>
          <p:cNvSpPr/>
          <p:nvPr/>
        </p:nvSpPr>
        <p:spPr>
          <a:xfrm>
            <a:off x="7491805" y="2967485"/>
            <a:ext cx="126852" cy="13162"/>
          </a:xfrm>
          <a:custGeom>
            <a:rect b="b" l="l" r="r" t="t"/>
            <a:pathLst>
              <a:path extrusionOk="0" h="502" w="4838">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1"/>
          <p:cNvSpPr/>
          <p:nvPr/>
        </p:nvSpPr>
        <p:spPr>
          <a:xfrm>
            <a:off x="7835522" y="3204513"/>
            <a:ext cx="298279" cy="13136"/>
          </a:xfrm>
          <a:custGeom>
            <a:rect b="b" l="l" r="r" t="t"/>
            <a:pathLst>
              <a:path extrusionOk="0" h="501" w="11376">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1"/>
          <p:cNvSpPr/>
          <p:nvPr/>
        </p:nvSpPr>
        <p:spPr>
          <a:xfrm>
            <a:off x="7835522" y="3061064"/>
            <a:ext cx="298279" cy="13162"/>
          </a:xfrm>
          <a:custGeom>
            <a:rect b="b" l="l" r="r" t="t"/>
            <a:pathLst>
              <a:path extrusionOk="0" h="502" w="11376">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1"/>
          <p:cNvSpPr/>
          <p:nvPr/>
        </p:nvSpPr>
        <p:spPr>
          <a:xfrm>
            <a:off x="8006947"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1"/>
          <p:cNvSpPr/>
          <p:nvPr/>
        </p:nvSpPr>
        <p:spPr>
          <a:xfrm>
            <a:off x="7835522" y="3360207"/>
            <a:ext cx="126852" cy="13136"/>
          </a:xfrm>
          <a:custGeom>
            <a:rect b="b" l="l" r="r" t="t"/>
            <a:pathLst>
              <a:path extrusionOk="0" h="501" w="4838">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1"/>
          <p:cNvSpPr/>
          <p:nvPr/>
        </p:nvSpPr>
        <p:spPr>
          <a:xfrm>
            <a:off x="8006947"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1"/>
          <p:cNvSpPr/>
          <p:nvPr/>
        </p:nvSpPr>
        <p:spPr>
          <a:xfrm>
            <a:off x="7491805" y="3360207"/>
            <a:ext cx="126852" cy="13136"/>
          </a:xfrm>
          <a:custGeom>
            <a:rect b="b" l="l" r="r" t="t"/>
            <a:pathLst>
              <a:path extrusionOk="0" h="501" w="4838">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1"/>
          <p:cNvSpPr/>
          <p:nvPr/>
        </p:nvSpPr>
        <p:spPr>
          <a:xfrm>
            <a:off x="7491805" y="3515875"/>
            <a:ext cx="126852" cy="13162"/>
          </a:xfrm>
          <a:custGeom>
            <a:rect b="b" l="l" r="r" t="t"/>
            <a:pathLst>
              <a:path extrusionOk="0" h="502" w="4838">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1"/>
          <p:cNvSpPr/>
          <p:nvPr/>
        </p:nvSpPr>
        <p:spPr>
          <a:xfrm>
            <a:off x="7491805" y="3061064"/>
            <a:ext cx="126852" cy="13162"/>
          </a:xfrm>
          <a:custGeom>
            <a:rect b="b" l="l" r="r" t="t"/>
            <a:pathLst>
              <a:path extrusionOk="0" h="502" w="4838">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1"/>
          <p:cNvSpPr/>
          <p:nvPr/>
        </p:nvSpPr>
        <p:spPr>
          <a:xfrm>
            <a:off x="7491805" y="3204513"/>
            <a:ext cx="126852" cy="13136"/>
          </a:xfrm>
          <a:custGeom>
            <a:rect b="b" l="l" r="r" t="t"/>
            <a:pathLst>
              <a:path extrusionOk="0" h="501" w="4838">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1"/>
          <p:cNvSpPr/>
          <p:nvPr/>
        </p:nvSpPr>
        <p:spPr>
          <a:xfrm>
            <a:off x="8162641" y="2772461"/>
            <a:ext cx="111986" cy="114581"/>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1"/>
          <p:cNvSpPr/>
          <p:nvPr/>
        </p:nvSpPr>
        <p:spPr>
          <a:xfrm>
            <a:off x="8162641" y="2772461"/>
            <a:ext cx="111986" cy="111959"/>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1"/>
          <p:cNvSpPr/>
          <p:nvPr/>
        </p:nvSpPr>
        <p:spPr>
          <a:xfrm>
            <a:off x="8173129" y="2782084"/>
            <a:ext cx="91875" cy="92714"/>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1"/>
          <p:cNvSpPr/>
          <p:nvPr/>
        </p:nvSpPr>
        <p:spPr>
          <a:xfrm>
            <a:off x="8173129" y="2827549"/>
            <a:ext cx="91875" cy="47248"/>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1"/>
          <p:cNvSpPr/>
          <p:nvPr/>
        </p:nvSpPr>
        <p:spPr>
          <a:xfrm>
            <a:off x="5646147" y="2701671"/>
            <a:ext cx="68916" cy="31575"/>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1"/>
          <p:cNvSpPr/>
          <p:nvPr/>
        </p:nvSpPr>
        <p:spPr>
          <a:xfrm>
            <a:off x="5764205" y="2701671"/>
            <a:ext cx="68886" cy="31575"/>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1"/>
          <p:cNvSpPr/>
          <p:nvPr/>
        </p:nvSpPr>
        <p:spPr>
          <a:xfrm>
            <a:off x="5882232" y="2701671"/>
            <a:ext cx="68916" cy="31575"/>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1"/>
          <p:cNvSpPr/>
          <p:nvPr/>
        </p:nvSpPr>
        <p:spPr>
          <a:xfrm>
            <a:off x="7158576" y="2327273"/>
            <a:ext cx="26" cy="52492"/>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1"/>
          <p:cNvSpPr/>
          <p:nvPr/>
        </p:nvSpPr>
        <p:spPr>
          <a:xfrm>
            <a:off x="7807545" y="2334545"/>
            <a:ext cx="107607" cy="32408"/>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1"/>
          <p:cNvSpPr/>
          <p:nvPr/>
        </p:nvSpPr>
        <p:spPr>
          <a:xfrm>
            <a:off x="7935236" y="2334545"/>
            <a:ext cx="107607" cy="32408"/>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1"/>
          <p:cNvSpPr/>
          <p:nvPr/>
        </p:nvSpPr>
        <p:spPr>
          <a:xfrm>
            <a:off x="7646607" y="2523460"/>
            <a:ext cx="697111" cy="32408"/>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1"/>
          <p:cNvSpPr/>
          <p:nvPr/>
        </p:nvSpPr>
        <p:spPr>
          <a:xfrm>
            <a:off x="8170507" y="2589954"/>
            <a:ext cx="136475" cy="33247"/>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1"/>
          <p:cNvSpPr/>
          <p:nvPr/>
        </p:nvSpPr>
        <p:spPr>
          <a:xfrm>
            <a:off x="8027084" y="2589954"/>
            <a:ext cx="123339" cy="33247"/>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1"/>
          <p:cNvSpPr/>
          <p:nvPr/>
        </p:nvSpPr>
        <p:spPr>
          <a:xfrm>
            <a:off x="7916882" y="2122898"/>
            <a:ext cx="649863" cy="545796"/>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1"/>
          <p:cNvSpPr/>
          <p:nvPr/>
        </p:nvSpPr>
        <p:spPr>
          <a:xfrm>
            <a:off x="4992525" y="1047062"/>
            <a:ext cx="2624530" cy="1703569"/>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1"/>
          <p:cNvSpPr/>
          <p:nvPr/>
        </p:nvSpPr>
        <p:spPr>
          <a:xfrm>
            <a:off x="4992525" y="1047062"/>
            <a:ext cx="2624530" cy="274812"/>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1"/>
          <p:cNvSpPr/>
          <p:nvPr/>
        </p:nvSpPr>
        <p:spPr>
          <a:xfrm>
            <a:off x="5098380" y="1404255"/>
            <a:ext cx="2417933" cy="1256817"/>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1"/>
          <p:cNvSpPr/>
          <p:nvPr/>
        </p:nvSpPr>
        <p:spPr>
          <a:xfrm>
            <a:off x="5168574" y="1477530"/>
            <a:ext cx="57019" cy="1160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1"/>
          <p:cNvSpPr/>
          <p:nvPr/>
        </p:nvSpPr>
        <p:spPr>
          <a:xfrm>
            <a:off x="5371072" y="1477530"/>
            <a:ext cx="58056" cy="1160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1"/>
          <p:cNvSpPr/>
          <p:nvPr/>
        </p:nvSpPr>
        <p:spPr>
          <a:xfrm>
            <a:off x="5274399" y="1477530"/>
            <a:ext cx="45822" cy="126210"/>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1"/>
          <p:cNvSpPr/>
          <p:nvPr/>
        </p:nvSpPr>
        <p:spPr>
          <a:xfrm>
            <a:off x="5473847" y="1588419"/>
            <a:ext cx="32613" cy="32613"/>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1"/>
          <p:cNvSpPr/>
          <p:nvPr/>
        </p:nvSpPr>
        <p:spPr>
          <a:xfrm>
            <a:off x="5521684" y="1588419"/>
            <a:ext cx="32582" cy="32613"/>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1"/>
          <p:cNvSpPr/>
          <p:nvPr/>
        </p:nvSpPr>
        <p:spPr>
          <a:xfrm>
            <a:off x="5589864" y="1588419"/>
            <a:ext cx="32582" cy="32613"/>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1"/>
          <p:cNvSpPr/>
          <p:nvPr/>
        </p:nvSpPr>
        <p:spPr>
          <a:xfrm>
            <a:off x="5197067" y="1721730"/>
            <a:ext cx="1737158" cy="31"/>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1"/>
          <p:cNvSpPr/>
          <p:nvPr/>
        </p:nvSpPr>
        <p:spPr>
          <a:xfrm>
            <a:off x="7038920" y="1721730"/>
            <a:ext cx="134355" cy="31"/>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1"/>
          <p:cNvSpPr/>
          <p:nvPr/>
        </p:nvSpPr>
        <p:spPr>
          <a:xfrm>
            <a:off x="7247520" y="1721730"/>
            <a:ext cx="170995" cy="31"/>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1"/>
          <p:cNvSpPr/>
          <p:nvPr/>
        </p:nvSpPr>
        <p:spPr>
          <a:xfrm>
            <a:off x="5197067" y="1858091"/>
            <a:ext cx="1086891" cy="31"/>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1"/>
          <p:cNvSpPr/>
          <p:nvPr/>
        </p:nvSpPr>
        <p:spPr>
          <a:xfrm>
            <a:off x="6444635" y="1858091"/>
            <a:ext cx="195431" cy="31"/>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1"/>
          <p:cNvSpPr/>
          <p:nvPr/>
        </p:nvSpPr>
        <p:spPr>
          <a:xfrm>
            <a:off x="6110870" y="1936461"/>
            <a:ext cx="529214" cy="31"/>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1"/>
          <p:cNvSpPr/>
          <p:nvPr/>
        </p:nvSpPr>
        <p:spPr>
          <a:xfrm>
            <a:off x="5931770" y="1936461"/>
            <a:ext cx="106898" cy="31"/>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1"/>
          <p:cNvSpPr/>
          <p:nvPr/>
        </p:nvSpPr>
        <p:spPr>
          <a:xfrm>
            <a:off x="5740468" y="1936461"/>
            <a:ext cx="106868" cy="31"/>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1"/>
          <p:cNvSpPr/>
          <p:nvPr/>
        </p:nvSpPr>
        <p:spPr>
          <a:xfrm>
            <a:off x="5550172" y="1936461"/>
            <a:ext cx="105861" cy="31"/>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1"/>
          <p:cNvSpPr/>
          <p:nvPr/>
        </p:nvSpPr>
        <p:spPr>
          <a:xfrm>
            <a:off x="5358870" y="1936461"/>
            <a:ext cx="105861" cy="31"/>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1"/>
          <p:cNvSpPr/>
          <p:nvPr/>
        </p:nvSpPr>
        <p:spPr>
          <a:xfrm>
            <a:off x="5358870" y="2032097"/>
            <a:ext cx="1647588" cy="31"/>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1"/>
          <p:cNvSpPr/>
          <p:nvPr/>
        </p:nvSpPr>
        <p:spPr>
          <a:xfrm>
            <a:off x="5197067" y="1936461"/>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1"/>
          <p:cNvSpPr/>
          <p:nvPr/>
        </p:nvSpPr>
        <p:spPr>
          <a:xfrm>
            <a:off x="5197067" y="2032097"/>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1"/>
          <p:cNvSpPr/>
          <p:nvPr/>
        </p:nvSpPr>
        <p:spPr>
          <a:xfrm>
            <a:off x="5197067" y="2127763"/>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1"/>
          <p:cNvSpPr/>
          <p:nvPr/>
        </p:nvSpPr>
        <p:spPr>
          <a:xfrm>
            <a:off x="5197067" y="2223399"/>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1"/>
          <p:cNvSpPr/>
          <p:nvPr/>
        </p:nvSpPr>
        <p:spPr>
          <a:xfrm>
            <a:off x="7106064" y="2032097"/>
            <a:ext cx="226976" cy="31"/>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1"/>
          <p:cNvSpPr/>
          <p:nvPr/>
        </p:nvSpPr>
        <p:spPr>
          <a:xfrm>
            <a:off x="5354813" y="2127763"/>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1"/>
          <p:cNvSpPr/>
          <p:nvPr/>
        </p:nvSpPr>
        <p:spPr>
          <a:xfrm>
            <a:off x="5354813" y="2225443"/>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1"/>
          <p:cNvSpPr/>
          <p:nvPr/>
        </p:nvSpPr>
        <p:spPr>
          <a:xfrm>
            <a:off x="5354813" y="2324160"/>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1"/>
          <p:cNvSpPr/>
          <p:nvPr/>
        </p:nvSpPr>
        <p:spPr>
          <a:xfrm>
            <a:off x="5354813" y="2421840"/>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1"/>
          <p:cNvSpPr/>
          <p:nvPr/>
        </p:nvSpPr>
        <p:spPr>
          <a:xfrm>
            <a:off x="6110870" y="2421840"/>
            <a:ext cx="928130" cy="31"/>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1"/>
          <p:cNvSpPr/>
          <p:nvPr/>
        </p:nvSpPr>
        <p:spPr>
          <a:xfrm>
            <a:off x="6661380" y="2324160"/>
            <a:ext cx="377591" cy="31"/>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1"/>
          <p:cNvSpPr/>
          <p:nvPr/>
        </p:nvSpPr>
        <p:spPr>
          <a:xfrm>
            <a:off x="6889319" y="2223399"/>
            <a:ext cx="149639" cy="31"/>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1"/>
          <p:cNvSpPr/>
          <p:nvPr/>
        </p:nvSpPr>
        <p:spPr>
          <a:xfrm>
            <a:off x="7602007" y="1310369"/>
            <a:ext cx="1114298" cy="1734401"/>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1"/>
          <p:cNvSpPr/>
          <p:nvPr/>
        </p:nvSpPr>
        <p:spPr>
          <a:xfrm>
            <a:off x="7602007" y="1310369"/>
            <a:ext cx="1114298" cy="157451"/>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1"/>
          <p:cNvSpPr/>
          <p:nvPr/>
        </p:nvSpPr>
        <p:spPr>
          <a:xfrm>
            <a:off x="7662365" y="1515042"/>
            <a:ext cx="996203" cy="1478126"/>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1"/>
          <p:cNvSpPr/>
          <p:nvPr/>
        </p:nvSpPr>
        <p:spPr>
          <a:xfrm>
            <a:off x="7905503" y="1362835"/>
            <a:ext cx="53384" cy="27164"/>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1"/>
          <p:cNvSpPr/>
          <p:nvPr/>
        </p:nvSpPr>
        <p:spPr>
          <a:xfrm>
            <a:off x="7710453" y="1688198"/>
            <a:ext cx="707599" cy="16650"/>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1"/>
          <p:cNvSpPr/>
          <p:nvPr/>
        </p:nvSpPr>
        <p:spPr>
          <a:xfrm>
            <a:off x="8461758" y="1688198"/>
            <a:ext cx="68251" cy="16650"/>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1"/>
          <p:cNvSpPr/>
          <p:nvPr/>
        </p:nvSpPr>
        <p:spPr>
          <a:xfrm>
            <a:off x="8556228" y="1688198"/>
            <a:ext cx="55114" cy="16650"/>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1"/>
          <p:cNvSpPr/>
          <p:nvPr/>
        </p:nvSpPr>
        <p:spPr>
          <a:xfrm>
            <a:off x="7710453" y="1766045"/>
            <a:ext cx="404994" cy="16650"/>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1"/>
          <p:cNvSpPr/>
          <p:nvPr/>
        </p:nvSpPr>
        <p:spPr>
          <a:xfrm>
            <a:off x="8122394" y="1766045"/>
            <a:ext cx="127744" cy="16650"/>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1"/>
          <p:cNvSpPr/>
          <p:nvPr/>
        </p:nvSpPr>
        <p:spPr>
          <a:xfrm>
            <a:off x="8164398" y="1810645"/>
            <a:ext cx="85739" cy="17515"/>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1"/>
          <p:cNvSpPr/>
          <p:nvPr/>
        </p:nvSpPr>
        <p:spPr>
          <a:xfrm>
            <a:off x="8122394" y="1810645"/>
            <a:ext cx="25407" cy="17515"/>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1"/>
          <p:cNvSpPr/>
          <p:nvPr/>
        </p:nvSpPr>
        <p:spPr>
          <a:xfrm>
            <a:off x="8021814" y="1810645"/>
            <a:ext cx="77008" cy="17515"/>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1"/>
          <p:cNvSpPr/>
          <p:nvPr/>
        </p:nvSpPr>
        <p:spPr>
          <a:xfrm>
            <a:off x="7912503" y="1810645"/>
            <a:ext cx="77873" cy="17515"/>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1"/>
          <p:cNvSpPr/>
          <p:nvPr/>
        </p:nvSpPr>
        <p:spPr>
          <a:xfrm>
            <a:off x="7803166" y="1810645"/>
            <a:ext cx="77873" cy="17515"/>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1"/>
          <p:cNvSpPr/>
          <p:nvPr/>
        </p:nvSpPr>
        <p:spPr>
          <a:xfrm>
            <a:off x="7803166" y="1865759"/>
            <a:ext cx="656863" cy="16650"/>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1"/>
          <p:cNvSpPr/>
          <p:nvPr/>
        </p:nvSpPr>
        <p:spPr>
          <a:xfrm>
            <a:off x="7710453" y="1810645"/>
            <a:ext cx="39382" cy="17515"/>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1"/>
          <p:cNvSpPr/>
          <p:nvPr/>
        </p:nvSpPr>
        <p:spPr>
          <a:xfrm>
            <a:off x="7710453" y="1865759"/>
            <a:ext cx="39382" cy="16650"/>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1"/>
          <p:cNvSpPr/>
          <p:nvPr/>
        </p:nvSpPr>
        <p:spPr>
          <a:xfrm>
            <a:off x="7710453" y="1919982"/>
            <a:ext cx="39382" cy="17515"/>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1"/>
          <p:cNvSpPr/>
          <p:nvPr/>
        </p:nvSpPr>
        <p:spPr>
          <a:xfrm>
            <a:off x="7710453" y="1975097"/>
            <a:ext cx="39382" cy="16623"/>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1"/>
          <p:cNvSpPr/>
          <p:nvPr/>
        </p:nvSpPr>
        <p:spPr>
          <a:xfrm>
            <a:off x="8500249" y="1865759"/>
            <a:ext cx="96227" cy="16650"/>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1"/>
          <p:cNvSpPr/>
          <p:nvPr/>
        </p:nvSpPr>
        <p:spPr>
          <a:xfrm>
            <a:off x="7800544" y="1919982"/>
            <a:ext cx="277276" cy="17515"/>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1"/>
          <p:cNvSpPr/>
          <p:nvPr/>
        </p:nvSpPr>
        <p:spPr>
          <a:xfrm>
            <a:off x="8164398" y="2087921"/>
            <a:ext cx="314011" cy="17515"/>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1"/>
          <p:cNvSpPr/>
          <p:nvPr/>
        </p:nvSpPr>
        <p:spPr>
          <a:xfrm>
            <a:off x="8245732" y="2031941"/>
            <a:ext cx="232676" cy="17515"/>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1"/>
          <p:cNvSpPr/>
          <p:nvPr/>
        </p:nvSpPr>
        <p:spPr>
          <a:xfrm>
            <a:off x="8376045" y="1975097"/>
            <a:ext cx="102363" cy="16623"/>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1"/>
          <p:cNvSpPr/>
          <p:nvPr/>
        </p:nvSpPr>
        <p:spPr>
          <a:xfrm>
            <a:off x="7710453" y="1612108"/>
            <a:ext cx="328012" cy="16650"/>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1"/>
          <p:cNvSpPr/>
          <p:nvPr/>
        </p:nvSpPr>
        <p:spPr>
          <a:xfrm>
            <a:off x="7710453" y="2220856"/>
            <a:ext cx="530064" cy="17515"/>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1"/>
          <p:cNvSpPr/>
          <p:nvPr/>
        </p:nvSpPr>
        <p:spPr>
          <a:xfrm>
            <a:off x="7710453" y="2288189"/>
            <a:ext cx="530064" cy="17541"/>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1"/>
          <p:cNvSpPr/>
          <p:nvPr/>
        </p:nvSpPr>
        <p:spPr>
          <a:xfrm>
            <a:off x="7710453" y="2355548"/>
            <a:ext cx="529172" cy="17515"/>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1"/>
          <p:cNvSpPr/>
          <p:nvPr/>
        </p:nvSpPr>
        <p:spPr>
          <a:xfrm>
            <a:off x="7710453" y="2757866"/>
            <a:ext cx="529172" cy="16650"/>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1"/>
          <p:cNvSpPr/>
          <p:nvPr/>
        </p:nvSpPr>
        <p:spPr>
          <a:xfrm>
            <a:off x="8192375" y="2143009"/>
            <a:ext cx="157451" cy="16650"/>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1"/>
          <p:cNvSpPr/>
          <p:nvPr/>
        </p:nvSpPr>
        <p:spPr>
          <a:xfrm>
            <a:off x="8401400" y="2143009"/>
            <a:ext cx="209944" cy="16650"/>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1"/>
          <p:cNvSpPr/>
          <p:nvPr/>
        </p:nvSpPr>
        <p:spPr>
          <a:xfrm>
            <a:off x="8401400" y="2220856"/>
            <a:ext cx="209944" cy="17515"/>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1"/>
          <p:cNvSpPr/>
          <p:nvPr/>
        </p:nvSpPr>
        <p:spPr>
          <a:xfrm>
            <a:off x="7710453"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1"/>
          <p:cNvSpPr/>
          <p:nvPr/>
        </p:nvSpPr>
        <p:spPr>
          <a:xfrm>
            <a:off x="7710453" y="2910938"/>
            <a:ext cx="80495" cy="17515"/>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1"/>
          <p:cNvSpPr/>
          <p:nvPr/>
        </p:nvSpPr>
        <p:spPr>
          <a:xfrm>
            <a:off x="7811924" y="2910938"/>
            <a:ext cx="492438" cy="17515"/>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1"/>
          <p:cNvSpPr/>
          <p:nvPr/>
        </p:nvSpPr>
        <p:spPr>
          <a:xfrm>
            <a:off x="7834656" y="2860202"/>
            <a:ext cx="79604" cy="16650"/>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1"/>
          <p:cNvSpPr/>
          <p:nvPr/>
        </p:nvSpPr>
        <p:spPr>
          <a:xfrm>
            <a:off x="7957969" y="2860202"/>
            <a:ext cx="80495" cy="16650"/>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1"/>
          <p:cNvSpPr/>
          <p:nvPr/>
        </p:nvSpPr>
        <p:spPr>
          <a:xfrm>
            <a:off x="8082172" y="2860202"/>
            <a:ext cx="79630" cy="16650"/>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1"/>
          <p:cNvSpPr/>
          <p:nvPr/>
        </p:nvSpPr>
        <p:spPr>
          <a:xfrm>
            <a:off x="8206376" y="2860202"/>
            <a:ext cx="79604" cy="16650"/>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1"/>
          <p:cNvSpPr/>
          <p:nvPr/>
        </p:nvSpPr>
        <p:spPr>
          <a:xfrm>
            <a:off x="8329688"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1"/>
          <p:cNvSpPr/>
          <p:nvPr/>
        </p:nvSpPr>
        <p:spPr>
          <a:xfrm>
            <a:off x="8453892" y="2860202"/>
            <a:ext cx="54249" cy="16650"/>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1"/>
          <p:cNvSpPr/>
          <p:nvPr/>
        </p:nvSpPr>
        <p:spPr>
          <a:xfrm>
            <a:off x="8287710" y="826690"/>
            <a:ext cx="856293" cy="784581"/>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1"/>
          <p:cNvSpPr/>
          <p:nvPr/>
        </p:nvSpPr>
        <p:spPr>
          <a:xfrm>
            <a:off x="8287710" y="819716"/>
            <a:ext cx="856293" cy="39382"/>
          </a:xfrm>
          <a:custGeom>
            <a:rect b="b" l="l" r="r" t="t"/>
            <a:pathLst>
              <a:path extrusionOk="0" h="1502" w="32658">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1"/>
          <p:cNvSpPr/>
          <p:nvPr/>
        </p:nvSpPr>
        <p:spPr>
          <a:xfrm>
            <a:off x="8287710" y="826690"/>
            <a:ext cx="856293" cy="120743"/>
          </a:xfrm>
          <a:custGeom>
            <a:rect b="b" l="l" r="r" t="t"/>
            <a:pathLst>
              <a:path extrusionOk="0" h="4605" w="32658">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1"/>
          <p:cNvSpPr/>
          <p:nvPr/>
        </p:nvSpPr>
        <p:spPr>
          <a:xfrm>
            <a:off x="8334932" y="983249"/>
            <a:ext cx="765336" cy="58866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1"/>
          <p:cNvSpPr/>
          <p:nvPr/>
        </p:nvSpPr>
        <p:spPr>
          <a:xfrm>
            <a:off x="8371666" y="1116211"/>
            <a:ext cx="544039" cy="13136"/>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1"/>
          <p:cNvSpPr/>
          <p:nvPr/>
        </p:nvSpPr>
        <p:spPr>
          <a:xfrm>
            <a:off x="8948924" y="1116211"/>
            <a:ext cx="52492" cy="13136"/>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1"/>
          <p:cNvSpPr/>
          <p:nvPr/>
        </p:nvSpPr>
        <p:spPr>
          <a:xfrm>
            <a:off x="9021527" y="1116211"/>
            <a:ext cx="42004" cy="13136"/>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1"/>
          <p:cNvSpPr/>
          <p:nvPr/>
        </p:nvSpPr>
        <p:spPr>
          <a:xfrm>
            <a:off x="8371666" y="1176543"/>
            <a:ext cx="311389" cy="13162"/>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1"/>
          <p:cNvSpPr/>
          <p:nvPr/>
        </p:nvSpPr>
        <p:spPr>
          <a:xfrm>
            <a:off x="8687406" y="1176543"/>
            <a:ext cx="98876" cy="13162"/>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1"/>
          <p:cNvSpPr/>
          <p:nvPr/>
        </p:nvSpPr>
        <p:spPr>
          <a:xfrm>
            <a:off x="8720653" y="1211546"/>
            <a:ext cx="65629" cy="12271"/>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1"/>
          <p:cNvSpPr/>
          <p:nvPr/>
        </p:nvSpPr>
        <p:spPr>
          <a:xfrm>
            <a:off x="8688298" y="1211546"/>
            <a:ext cx="19245" cy="12271"/>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1"/>
          <p:cNvSpPr/>
          <p:nvPr/>
        </p:nvSpPr>
        <p:spPr>
          <a:xfrm>
            <a:off x="8610451" y="1211546"/>
            <a:ext cx="59493" cy="12271"/>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1"/>
          <p:cNvSpPr/>
          <p:nvPr/>
        </p:nvSpPr>
        <p:spPr>
          <a:xfrm>
            <a:off x="8526469" y="1211546"/>
            <a:ext cx="59519" cy="12271"/>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1"/>
          <p:cNvSpPr/>
          <p:nvPr/>
        </p:nvSpPr>
        <p:spPr>
          <a:xfrm>
            <a:off x="8442513" y="1211546"/>
            <a:ext cx="59493" cy="12271"/>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1"/>
          <p:cNvSpPr/>
          <p:nvPr/>
        </p:nvSpPr>
        <p:spPr>
          <a:xfrm>
            <a:off x="8442513" y="1253524"/>
            <a:ext cx="504683" cy="12271"/>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1"/>
          <p:cNvSpPr/>
          <p:nvPr/>
        </p:nvSpPr>
        <p:spPr>
          <a:xfrm>
            <a:off x="8371666" y="1211546"/>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1"/>
          <p:cNvSpPr/>
          <p:nvPr/>
        </p:nvSpPr>
        <p:spPr>
          <a:xfrm>
            <a:off x="8371666" y="1253524"/>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1"/>
          <p:cNvSpPr/>
          <p:nvPr/>
        </p:nvSpPr>
        <p:spPr>
          <a:xfrm>
            <a:off x="8371666" y="1295502"/>
            <a:ext cx="29760" cy="12271"/>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1"/>
          <p:cNvSpPr/>
          <p:nvPr/>
        </p:nvSpPr>
        <p:spPr>
          <a:xfrm>
            <a:off x="8977792" y="1253524"/>
            <a:ext cx="74360" cy="12271"/>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1"/>
          <p:cNvSpPr/>
          <p:nvPr/>
        </p:nvSpPr>
        <p:spPr>
          <a:xfrm>
            <a:off x="8440756" y="1295502"/>
            <a:ext cx="213457" cy="12271"/>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1"/>
          <p:cNvSpPr/>
          <p:nvPr/>
        </p:nvSpPr>
        <p:spPr>
          <a:xfrm>
            <a:off x="8720653" y="1349725"/>
            <a:ext cx="240542" cy="13136"/>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1"/>
          <p:cNvSpPr/>
          <p:nvPr/>
        </p:nvSpPr>
        <p:spPr>
          <a:xfrm>
            <a:off x="8882456" y="1320857"/>
            <a:ext cx="78739" cy="13162"/>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1"/>
          <p:cNvSpPr/>
          <p:nvPr/>
        </p:nvSpPr>
        <p:spPr>
          <a:xfrm>
            <a:off x="8371666" y="1058474"/>
            <a:ext cx="251922" cy="13162"/>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1"/>
          <p:cNvSpPr/>
          <p:nvPr/>
        </p:nvSpPr>
        <p:spPr>
          <a:xfrm>
            <a:off x="8371666" y="1467793"/>
            <a:ext cx="406725" cy="12271"/>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1"/>
          <p:cNvSpPr/>
          <p:nvPr/>
        </p:nvSpPr>
        <p:spPr>
          <a:xfrm>
            <a:off x="8741629" y="1392595"/>
            <a:ext cx="120743" cy="12271"/>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1"/>
          <p:cNvSpPr/>
          <p:nvPr/>
        </p:nvSpPr>
        <p:spPr>
          <a:xfrm>
            <a:off x="8902567" y="1392595"/>
            <a:ext cx="160965" cy="12271"/>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1"/>
          <p:cNvSpPr/>
          <p:nvPr/>
        </p:nvSpPr>
        <p:spPr>
          <a:xfrm>
            <a:off x="8902567" y="1452062"/>
            <a:ext cx="160965" cy="13136"/>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1"/>
          <p:cNvSpPr/>
          <p:nvPr/>
        </p:nvSpPr>
        <p:spPr>
          <a:xfrm>
            <a:off x="8371666" y="1508906"/>
            <a:ext cx="61250" cy="13136"/>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1"/>
          <p:cNvSpPr/>
          <p:nvPr/>
        </p:nvSpPr>
        <p:spPr>
          <a:xfrm>
            <a:off x="8448648" y="1508906"/>
            <a:ext cx="378722" cy="13136"/>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7" name="Google Shape;1197;p51"/>
          <p:cNvPicPr preferRelativeResize="0"/>
          <p:nvPr/>
        </p:nvPicPr>
        <p:blipFill>
          <a:blip r:embed="rId3">
            <a:alphaModFix/>
          </a:blip>
          <a:stretch>
            <a:fillRect/>
          </a:stretch>
        </p:blipFill>
        <p:spPr>
          <a:xfrm>
            <a:off x="871913" y="728775"/>
            <a:ext cx="1647600" cy="1647600"/>
          </a:xfrm>
          <a:prstGeom prst="roundRect">
            <a:avLst>
              <a:gd fmla="val 16667" name="adj"/>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1" name="Shape 1481"/>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85" name="Shape 1485"/>
        <p:cNvGrpSpPr/>
        <p:nvPr/>
      </p:nvGrpSpPr>
      <p:grpSpPr>
        <a:xfrm>
          <a:off x="0" y="0"/>
          <a:ext cx="0" cy="0"/>
          <a:chOff x="0" y="0"/>
          <a:chExt cx="0" cy="0"/>
        </a:xfrm>
      </p:grpSpPr>
      <p:sp>
        <p:nvSpPr>
          <p:cNvPr id="1486" name="Google Shape;1486;p6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a:p>
            <a:pPr indent="0" lvl="0" marL="0" rtl="0" algn="l">
              <a:spcBef>
                <a:spcPts val="0"/>
              </a:spcBef>
              <a:spcAft>
                <a:spcPts val="0"/>
              </a:spcAft>
              <a:buNone/>
            </a:pPr>
            <a:r>
              <a:t/>
            </a:r>
            <a:endParaRPr/>
          </a:p>
        </p:txBody>
      </p:sp>
      <p:sp>
        <p:nvSpPr>
          <p:cNvPr id="1487" name="Google Shape;1487;p61"/>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Roboto"/>
                <a:ea typeface="Roboto"/>
                <a:cs typeface="Roboto"/>
                <a:sym typeface="Roboto"/>
              </a:rPr>
              <a:t>Here’s what you’ll find in this</a:t>
            </a:r>
            <a:r>
              <a:rPr lang="en">
                <a:solidFill>
                  <a:schemeClr val="accent1"/>
                </a:solidFill>
                <a:latin typeface="Roboto"/>
                <a:ea typeface="Roboto"/>
                <a:cs typeface="Roboto"/>
                <a:sym typeface="Roboto"/>
              </a:rPr>
              <a:t> </a:t>
            </a:r>
            <a:r>
              <a:rPr b="1" lang="en">
                <a:solidFill>
                  <a:schemeClr val="accent1"/>
                </a:solidFill>
                <a:uFill>
                  <a:noFill/>
                </a:uFill>
                <a:hlinkClick r:id="rId3">
                  <a:extLst>
                    <a:ext uri="{A12FA001-AC4F-418D-AE19-62706E023703}">
                      <ahyp:hlinkClr val="tx"/>
                    </a:ext>
                  </a:extLst>
                </a:hlinkClick>
              </a:rPr>
              <a:t>Slidesgo</a:t>
            </a:r>
            <a:r>
              <a:rPr lang="en">
                <a:solidFill>
                  <a:schemeClr val="accent1"/>
                </a:solidFill>
                <a:latin typeface="Roboto"/>
                <a:ea typeface="Roboto"/>
                <a:cs typeface="Roboto"/>
                <a:sym typeface="Roboto"/>
              </a:rPr>
              <a:t> </a:t>
            </a:r>
            <a:r>
              <a:rPr lang="en">
                <a:latin typeface="Roboto"/>
                <a:ea typeface="Roboto"/>
                <a:cs typeface="Roboto"/>
                <a:sym typeface="Roboto"/>
              </a:rPr>
              <a:t>template: </a:t>
            </a:r>
            <a:endParaRPr>
              <a:latin typeface="Roboto"/>
              <a:ea typeface="Roboto"/>
              <a:cs typeface="Roboto"/>
              <a:sym typeface="Roboto"/>
            </a:endParaRPr>
          </a:p>
          <a:p>
            <a:pPr indent="-304800" lvl="0" marL="457200" rtl="0" algn="l">
              <a:spcBef>
                <a:spcPts val="1600"/>
              </a:spcBef>
              <a:spcAft>
                <a:spcPts val="0"/>
              </a:spcAft>
              <a:buClr>
                <a:schemeClr val="dk1"/>
              </a:buClr>
              <a:buSzPts val="1200"/>
              <a:buFont typeface="Raleway"/>
              <a:buChar char="●"/>
            </a:pPr>
            <a:r>
              <a:rPr lang="en">
                <a:latin typeface="Roboto"/>
                <a:ea typeface="Roboto"/>
                <a:cs typeface="Roboto"/>
                <a:sym typeface="Roboto"/>
              </a:rPr>
              <a:t>A slide structure based on a business plan, which you can easily adapt to your needs. For more info on how to edit the template, please visit </a:t>
            </a:r>
            <a:r>
              <a:rPr b="1" lang="en">
                <a:solidFill>
                  <a:schemeClr val="accent1"/>
                </a:solidFill>
                <a:uFill>
                  <a:noFill/>
                </a:uFill>
                <a:hlinkClick r:id="rId4">
                  <a:extLst>
                    <a:ext uri="{A12FA001-AC4F-418D-AE19-62706E023703}">
                      <ahyp:hlinkClr val="tx"/>
                    </a:ext>
                  </a:extLst>
                </a:hlinkClick>
              </a:rPr>
              <a:t>Slidesgo School</a:t>
            </a:r>
            <a:r>
              <a:rPr lang="en">
                <a:latin typeface="Roboto"/>
                <a:ea typeface="Roboto"/>
                <a:cs typeface="Roboto"/>
                <a:sym typeface="Roboto"/>
              </a:rPr>
              <a:t> or read our </a:t>
            </a:r>
            <a:r>
              <a:rPr b="1" lang="en">
                <a:solidFill>
                  <a:schemeClr val="accent1"/>
                </a:solidFill>
                <a:uFill>
                  <a:noFill/>
                </a:uFill>
                <a:hlinkClick r:id="rId5">
                  <a:extLst>
                    <a:ext uri="{A12FA001-AC4F-418D-AE19-62706E023703}">
                      <ahyp:hlinkClr val="tx"/>
                    </a:ext>
                  </a:extLst>
                </a:hlinkClick>
              </a:rPr>
              <a:t>FAQs</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An assortment of </a:t>
            </a:r>
            <a:r>
              <a:rPr lang="en"/>
              <a:t>illustrations and photos </a:t>
            </a:r>
            <a:r>
              <a:rPr lang="en">
                <a:latin typeface="Roboto"/>
                <a:ea typeface="Roboto"/>
                <a:cs typeface="Roboto"/>
                <a:sym typeface="Roboto"/>
              </a:rPr>
              <a:t>that are suitable for use in the presentation can be found in the </a:t>
            </a:r>
            <a:r>
              <a:rPr b="1" lang="en">
                <a:solidFill>
                  <a:schemeClr val="accent1"/>
                </a:solidFill>
              </a:rPr>
              <a:t>a</a:t>
            </a:r>
            <a:r>
              <a:rPr b="1" lang="en">
                <a:solidFill>
                  <a:schemeClr val="accent1"/>
                </a:solidFill>
                <a:uFill>
                  <a:noFill/>
                </a:uFill>
                <a:hlinkClick action="ppaction://hlinksldjump" r:id="rId6">
                  <a:extLst>
                    <a:ext uri="{A12FA001-AC4F-418D-AE19-62706E023703}">
                      <ahyp:hlinkClr val="tx"/>
                    </a:ext>
                  </a:extLst>
                </a:hlinkClick>
              </a:rPr>
              <a:t>lternative resources</a:t>
            </a:r>
            <a:r>
              <a:rPr b="1" lang="en">
                <a:solidFill>
                  <a:schemeClr val="accent1"/>
                </a:solidFill>
              </a:rPr>
              <a:t> </a:t>
            </a:r>
            <a:r>
              <a:rPr lang="en"/>
              <a:t>slide</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 </a:t>
            </a:r>
            <a:r>
              <a:rPr b="1" lang="en">
                <a:solidFill>
                  <a:schemeClr val="accent1"/>
                </a:solidFill>
                <a:uFill>
                  <a:noFill/>
                </a:uFill>
                <a:hlinkClick action="ppaction://hlinksldjump" r:id="rId7">
                  <a:extLst>
                    <a:ext uri="{A12FA001-AC4F-418D-AE19-62706E023703}">
                      <ahyp:hlinkClr val="tx"/>
                    </a:ext>
                  </a:extLst>
                </a:hlinkClick>
              </a:rPr>
              <a:t>thanks</a:t>
            </a:r>
            <a:r>
              <a:rPr b="1" lang="en">
                <a:uFill>
                  <a:noFill/>
                </a:uFill>
                <a:hlinkClick action="ppaction://hlinksldjump" r:id="rId8"/>
              </a:rPr>
              <a:t> </a:t>
            </a:r>
            <a:r>
              <a:rPr lang="en">
                <a:latin typeface="Roboto"/>
                <a:ea typeface="Roboto"/>
                <a:cs typeface="Roboto"/>
                <a:sym typeface="Roboto"/>
              </a:rPr>
              <a:t>slide, which you must keep so that proper credits for our design are given.</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 </a:t>
            </a:r>
            <a:r>
              <a:rPr b="1" lang="en">
                <a:solidFill>
                  <a:schemeClr val="accent1"/>
                </a:solidFill>
                <a:uFill>
                  <a:noFill/>
                </a:uFill>
                <a:hlinkClick action="ppaction://hlinksldjump" r:id="rId9">
                  <a:extLst>
                    <a:ext uri="{A12FA001-AC4F-418D-AE19-62706E023703}">
                      <ahyp:hlinkClr val="tx"/>
                    </a:ext>
                  </a:extLst>
                </a:hlinkClick>
              </a:rPr>
              <a:t>resources</a:t>
            </a:r>
            <a:r>
              <a:rPr lang="en">
                <a:uFill>
                  <a:noFill/>
                </a:uFill>
                <a:latin typeface="Roboto"/>
                <a:ea typeface="Roboto"/>
                <a:cs typeface="Roboto"/>
                <a:sym typeface="Roboto"/>
                <a:hlinkClick action="ppaction://hlinksldjump" r:id="rId10"/>
              </a:rPr>
              <a:t> </a:t>
            </a:r>
            <a:r>
              <a:rPr lang="en">
                <a:latin typeface="Roboto"/>
                <a:ea typeface="Roboto"/>
                <a:cs typeface="Roboto"/>
                <a:sym typeface="Roboto"/>
              </a:rPr>
              <a:t>slide, where you’ll find links to all the elements used in the template.</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Source Sans Pro"/>
              <a:buChar char="●"/>
            </a:pPr>
            <a:r>
              <a:rPr b="1" lang="en">
                <a:solidFill>
                  <a:schemeClr val="accent1"/>
                </a:solidFill>
                <a:uFill>
                  <a:noFill/>
                </a:uFill>
                <a:hlinkClick action="ppaction://hlinksldjump" r:id="rId11">
                  <a:extLst>
                    <a:ext uri="{A12FA001-AC4F-418D-AE19-62706E023703}">
                      <ahyp:hlinkClr val="tx"/>
                    </a:ext>
                  </a:extLst>
                </a:hlinkClick>
              </a:rPr>
              <a:t>Instructions for use</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latin typeface="Roboto"/>
                <a:ea typeface="Roboto"/>
                <a:cs typeface="Roboto"/>
                <a:sym typeface="Roboto"/>
              </a:rPr>
              <a:t>Final slides with: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The</a:t>
            </a:r>
            <a:r>
              <a:rPr lang="en">
                <a:uFill>
                  <a:noFill/>
                </a:uFill>
                <a:latin typeface="Roboto"/>
                <a:ea typeface="Roboto"/>
                <a:cs typeface="Roboto"/>
                <a:sym typeface="Roboto"/>
                <a:hlinkClick action="ppaction://hlinksldjump" r:id="rId12"/>
              </a:rPr>
              <a:t> </a:t>
            </a:r>
            <a:r>
              <a:rPr b="1" lang="en">
                <a:solidFill>
                  <a:schemeClr val="accent1"/>
                </a:solidFill>
                <a:uFill>
                  <a:noFill/>
                </a:uFill>
                <a:hlinkClick action="ppaction://hlinksldjump" r:id="rId13">
                  <a:extLst>
                    <a:ext uri="{A12FA001-AC4F-418D-AE19-62706E023703}">
                      <ahyp:hlinkClr val="tx"/>
                    </a:ext>
                  </a:extLst>
                </a:hlinkClick>
              </a:rPr>
              <a:t>fonts and colors</a:t>
            </a:r>
            <a:r>
              <a:rPr b="1" lang="en"/>
              <a:t> </a:t>
            </a:r>
            <a:r>
              <a:rPr lang="en">
                <a:latin typeface="Roboto"/>
                <a:ea typeface="Roboto"/>
                <a:cs typeface="Roboto"/>
                <a:sym typeface="Roboto"/>
              </a:rPr>
              <a:t>used in the template.</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A selection of </a:t>
            </a:r>
            <a:r>
              <a:rPr b="1" lang="en">
                <a:solidFill>
                  <a:schemeClr val="accent1"/>
                </a:solidFill>
                <a:uFill>
                  <a:noFill/>
                </a:uFill>
                <a:hlinkClick action="ppaction://hlinksldjump" r:id="rId14">
                  <a:extLst>
                    <a:ext uri="{A12FA001-AC4F-418D-AE19-62706E023703}">
                      <ahyp:hlinkClr val="tx"/>
                    </a:ext>
                  </a:extLst>
                </a:hlinkClick>
              </a:rPr>
              <a:t>illustrations</a:t>
            </a:r>
            <a:r>
              <a:rPr lang="en">
                <a:latin typeface="Roboto"/>
                <a:ea typeface="Roboto"/>
                <a:cs typeface="Roboto"/>
                <a:sym typeface="Roboto"/>
              </a:rPr>
              <a:t>. You can also customize and animate them as you wish with the online editor. Visit </a:t>
            </a:r>
            <a:r>
              <a:rPr b="1" lang="en">
                <a:solidFill>
                  <a:schemeClr val="accent1"/>
                </a:solidFill>
                <a:uFill>
                  <a:noFill/>
                </a:uFill>
                <a:hlinkClick r:id="rId15">
                  <a:extLst>
                    <a:ext uri="{A12FA001-AC4F-418D-AE19-62706E023703}">
                      <ahyp:hlinkClr val="tx"/>
                    </a:ext>
                  </a:extLst>
                </a:hlinkClick>
              </a:rPr>
              <a:t>Storyset by Freepik</a:t>
            </a:r>
            <a:r>
              <a:rPr lang="en">
                <a:latin typeface="Roboto"/>
                <a:ea typeface="Roboto"/>
                <a:cs typeface="Roboto"/>
                <a:sym typeface="Roboto"/>
              </a:rPr>
              <a:t> to find more.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More</a:t>
            </a:r>
            <a:r>
              <a:rPr lang="en">
                <a:solidFill>
                  <a:schemeClr val="accent1"/>
                </a:solidFill>
                <a:uFill>
                  <a:noFill/>
                </a:uFill>
                <a:latin typeface="Roboto"/>
                <a:ea typeface="Roboto"/>
                <a:cs typeface="Roboto"/>
                <a:sym typeface="Roboto"/>
                <a:hlinkClick action="ppaction://hlinksldjump" r:id="rId16">
                  <a:extLst>
                    <a:ext uri="{A12FA001-AC4F-418D-AE19-62706E023703}">
                      <ahyp:hlinkClr val="tx"/>
                    </a:ext>
                  </a:extLst>
                </a:hlinkClick>
              </a:rPr>
              <a:t> </a:t>
            </a:r>
            <a:r>
              <a:rPr b="1" lang="en">
                <a:solidFill>
                  <a:schemeClr val="accent1"/>
                </a:solidFill>
                <a:uFill>
                  <a:noFill/>
                </a:uFill>
                <a:hlinkClick action="ppaction://hlinksldjump" r:id="rId17">
                  <a:extLst>
                    <a:ext uri="{A12FA001-AC4F-418D-AE19-62706E023703}">
                      <ahyp:hlinkClr val="tx"/>
                    </a:ext>
                  </a:extLst>
                </a:hlinkClick>
              </a:rPr>
              <a:t>infographic resources</a:t>
            </a:r>
            <a:r>
              <a:rPr lang="en">
                <a:latin typeface="Roboto"/>
                <a:ea typeface="Roboto"/>
                <a:cs typeface="Roboto"/>
                <a:sym typeface="Roboto"/>
              </a:rPr>
              <a:t>, whose size and color can be edited.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Sets of </a:t>
            </a:r>
            <a:r>
              <a:rPr b="1" lang="en">
                <a:solidFill>
                  <a:schemeClr val="accent1"/>
                </a:solidFill>
                <a:uFill>
                  <a:noFill/>
                </a:uFill>
                <a:hlinkClick action="ppaction://hlinksldjump" r:id="rId18">
                  <a:extLst>
                    <a:ext uri="{A12FA001-AC4F-418D-AE19-62706E023703}">
                      <ahyp:hlinkClr val="tx"/>
                    </a:ext>
                  </a:extLst>
                </a:hlinkClick>
              </a:rPr>
              <a:t>customizable icons</a:t>
            </a:r>
            <a:r>
              <a:rPr lang="en">
                <a:latin typeface="Roboto"/>
                <a:ea typeface="Roboto"/>
                <a:cs typeface="Roboto"/>
                <a:sym typeface="Roboto"/>
              </a:rPr>
              <a:t> of the following themes: general, business, avatar, creative process, education, help &amp; support, medical, nature, performing arts, SEO &amp; marketing, and teamwork.</a:t>
            </a:r>
            <a:endParaRPr>
              <a:latin typeface="Roboto"/>
              <a:ea typeface="Roboto"/>
              <a:cs typeface="Roboto"/>
              <a:sym typeface="Roboto"/>
            </a:endParaRPr>
          </a:p>
          <a:p>
            <a:pPr indent="0" lvl="0" marL="0" rtl="0" algn="l">
              <a:spcBef>
                <a:spcPts val="1600"/>
              </a:spcBef>
              <a:spcAft>
                <a:spcPts val="0"/>
              </a:spcAft>
              <a:buNone/>
            </a:pPr>
            <a:r>
              <a:t/>
            </a:r>
            <a:endParaRPr/>
          </a:p>
          <a:p>
            <a:pPr indent="0" lvl="0" marL="0" rtl="0" algn="l">
              <a:spcBef>
                <a:spcPts val="0"/>
              </a:spcBef>
              <a:spcAft>
                <a:spcPts val="1600"/>
              </a:spcAft>
              <a:buNone/>
            </a:pPr>
            <a:r>
              <a:t/>
            </a:r>
            <a:endParaRPr/>
          </a:p>
        </p:txBody>
      </p:sp>
      <p:sp>
        <p:nvSpPr>
          <p:cNvPr id="1488" name="Google Shape;1488;p61"/>
          <p:cNvSpPr txBox="1"/>
          <p:nvPr/>
        </p:nvSpPr>
        <p:spPr>
          <a:xfrm>
            <a:off x="723900" y="4229100"/>
            <a:ext cx="7704000" cy="16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92" name="Shape 1492"/>
        <p:cNvGrpSpPr/>
        <p:nvPr/>
      </p:nvGrpSpPr>
      <p:grpSpPr>
        <a:xfrm>
          <a:off x="0" y="0"/>
          <a:ext cx="0" cy="0"/>
          <a:chOff x="0" y="0"/>
          <a:chExt cx="0" cy="0"/>
        </a:xfrm>
      </p:grpSpPr>
      <p:sp>
        <p:nvSpPr>
          <p:cNvPr id="1493" name="Google Shape;1493;p6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a:p>
            <a:pPr indent="0" lvl="0" marL="0" rtl="0" algn="l">
              <a:spcBef>
                <a:spcPts val="0"/>
              </a:spcBef>
              <a:spcAft>
                <a:spcPts val="0"/>
              </a:spcAft>
              <a:buNone/>
            </a:pPr>
            <a:r>
              <a:t/>
            </a:r>
            <a:endParaRPr/>
          </a:p>
        </p:txBody>
      </p:sp>
      <p:sp>
        <p:nvSpPr>
          <p:cNvPr id="1494" name="Google Shape;1494;p62"/>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Roboto"/>
                <a:ea typeface="Roboto"/>
                <a:cs typeface="Roboto"/>
                <a:sym typeface="Roboto"/>
              </a:rPr>
              <a:t>Here’s what you’ll find in this</a:t>
            </a:r>
            <a:r>
              <a:rPr lang="en">
                <a:solidFill>
                  <a:schemeClr val="accent1"/>
                </a:solidFill>
                <a:latin typeface="Roboto"/>
                <a:ea typeface="Roboto"/>
                <a:cs typeface="Roboto"/>
                <a:sym typeface="Roboto"/>
              </a:rPr>
              <a:t> </a:t>
            </a:r>
            <a:r>
              <a:rPr b="1" lang="en">
                <a:solidFill>
                  <a:schemeClr val="accent1"/>
                </a:solidFill>
                <a:uFill>
                  <a:noFill/>
                </a:uFill>
                <a:hlinkClick r:id="rId3">
                  <a:extLst>
                    <a:ext uri="{A12FA001-AC4F-418D-AE19-62706E023703}">
                      <ahyp:hlinkClr val="tx"/>
                    </a:ext>
                  </a:extLst>
                </a:hlinkClick>
              </a:rPr>
              <a:t>Slidesgo</a:t>
            </a:r>
            <a:r>
              <a:rPr lang="en">
                <a:solidFill>
                  <a:schemeClr val="accent1"/>
                </a:solidFill>
                <a:latin typeface="Roboto"/>
                <a:ea typeface="Roboto"/>
                <a:cs typeface="Roboto"/>
                <a:sym typeface="Roboto"/>
              </a:rPr>
              <a:t> </a:t>
            </a:r>
            <a:r>
              <a:rPr lang="en">
                <a:latin typeface="Roboto"/>
                <a:ea typeface="Roboto"/>
                <a:cs typeface="Roboto"/>
                <a:sym typeface="Roboto"/>
              </a:rPr>
              <a:t>template: </a:t>
            </a:r>
            <a:endParaRPr>
              <a:latin typeface="Roboto"/>
              <a:ea typeface="Roboto"/>
              <a:cs typeface="Roboto"/>
              <a:sym typeface="Roboto"/>
            </a:endParaRPr>
          </a:p>
          <a:p>
            <a:pPr indent="-304800" lvl="0" marL="457200" rtl="0" algn="l">
              <a:spcBef>
                <a:spcPts val="1600"/>
              </a:spcBef>
              <a:spcAft>
                <a:spcPts val="0"/>
              </a:spcAft>
              <a:buClr>
                <a:schemeClr val="dk1"/>
              </a:buClr>
              <a:buSzPts val="1200"/>
              <a:buFont typeface="Raleway"/>
              <a:buChar char="●"/>
            </a:pPr>
            <a:r>
              <a:rPr lang="en">
                <a:latin typeface="Roboto"/>
                <a:ea typeface="Roboto"/>
                <a:cs typeface="Roboto"/>
                <a:sym typeface="Roboto"/>
              </a:rPr>
              <a:t>A slide structure based on a business plan, which you can easily adapt to your needs. For more info on how to edit the template, please visit </a:t>
            </a:r>
            <a:r>
              <a:rPr b="1" lang="en">
                <a:solidFill>
                  <a:schemeClr val="accent1"/>
                </a:solidFill>
                <a:uFill>
                  <a:noFill/>
                </a:uFill>
                <a:hlinkClick r:id="rId4">
                  <a:extLst>
                    <a:ext uri="{A12FA001-AC4F-418D-AE19-62706E023703}">
                      <ahyp:hlinkClr val="tx"/>
                    </a:ext>
                  </a:extLst>
                </a:hlinkClick>
              </a:rPr>
              <a:t>Slidesgo School</a:t>
            </a:r>
            <a:r>
              <a:rPr lang="en">
                <a:latin typeface="Roboto"/>
                <a:ea typeface="Roboto"/>
                <a:cs typeface="Roboto"/>
                <a:sym typeface="Roboto"/>
              </a:rPr>
              <a:t> or read our </a:t>
            </a:r>
            <a:r>
              <a:rPr b="1" lang="en">
                <a:solidFill>
                  <a:schemeClr val="accent1"/>
                </a:solidFill>
                <a:uFill>
                  <a:noFill/>
                </a:uFill>
                <a:hlinkClick r:id="rId5">
                  <a:extLst>
                    <a:ext uri="{A12FA001-AC4F-418D-AE19-62706E023703}">
                      <ahyp:hlinkClr val="tx"/>
                    </a:ext>
                  </a:extLst>
                </a:hlinkClick>
              </a:rPr>
              <a:t>FAQs</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An assortment of </a:t>
            </a:r>
            <a:r>
              <a:rPr lang="en"/>
              <a:t>illustrations and photos </a:t>
            </a:r>
            <a:r>
              <a:rPr lang="en">
                <a:latin typeface="Roboto"/>
                <a:ea typeface="Roboto"/>
                <a:cs typeface="Roboto"/>
                <a:sym typeface="Roboto"/>
              </a:rPr>
              <a:t>that are suitable for use in the presentation can be found in the </a:t>
            </a:r>
            <a:r>
              <a:rPr b="1" lang="en">
                <a:solidFill>
                  <a:schemeClr val="accent1"/>
                </a:solidFill>
              </a:rPr>
              <a:t>a</a:t>
            </a:r>
            <a:r>
              <a:rPr b="1" lang="en">
                <a:solidFill>
                  <a:schemeClr val="accent1"/>
                </a:solidFill>
                <a:uFill>
                  <a:noFill/>
                </a:uFill>
                <a:hlinkClick action="ppaction://hlinksldjump" r:id="rId6">
                  <a:extLst>
                    <a:ext uri="{A12FA001-AC4F-418D-AE19-62706E023703}">
                      <ahyp:hlinkClr val="tx"/>
                    </a:ext>
                  </a:extLst>
                </a:hlinkClick>
              </a:rPr>
              <a:t>lternative resources</a:t>
            </a:r>
            <a:r>
              <a:rPr b="1" lang="en">
                <a:solidFill>
                  <a:schemeClr val="accent1"/>
                </a:solidFill>
              </a:rPr>
              <a:t> </a:t>
            </a:r>
            <a:r>
              <a:rPr lang="en"/>
              <a:t>slide</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 </a:t>
            </a:r>
            <a:r>
              <a:rPr b="1" lang="en">
                <a:solidFill>
                  <a:schemeClr val="accent1"/>
                </a:solidFill>
                <a:uFill>
                  <a:noFill/>
                </a:uFill>
                <a:hlinkClick action="ppaction://hlinksldjump" r:id="rId7">
                  <a:extLst>
                    <a:ext uri="{A12FA001-AC4F-418D-AE19-62706E023703}">
                      <ahyp:hlinkClr val="tx"/>
                    </a:ext>
                  </a:extLst>
                </a:hlinkClick>
              </a:rPr>
              <a:t>thanks</a:t>
            </a:r>
            <a:r>
              <a:rPr b="1" lang="en">
                <a:uFill>
                  <a:noFill/>
                </a:uFill>
                <a:hlinkClick action="ppaction://hlinksldjump" r:id="rId8"/>
              </a:rPr>
              <a:t> </a:t>
            </a:r>
            <a:r>
              <a:rPr lang="en">
                <a:latin typeface="Roboto"/>
                <a:ea typeface="Roboto"/>
                <a:cs typeface="Roboto"/>
                <a:sym typeface="Roboto"/>
              </a:rPr>
              <a:t>slide, which you must keep so that proper credits for our design are given.</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 </a:t>
            </a:r>
            <a:r>
              <a:rPr b="1" lang="en">
                <a:solidFill>
                  <a:schemeClr val="accent1"/>
                </a:solidFill>
                <a:uFill>
                  <a:noFill/>
                </a:uFill>
                <a:hlinkClick action="ppaction://hlinksldjump" r:id="rId9">
                  <a:extLst>
                    <a:ext uri="{A12FA001-AC4F-418D-AE19-62706E023703}">
                      <ahyp:hlinkClr val="tx"/>
                    </a:ext>
                  </a:extLst>
                </a:hlinkClick>
              </a:rPr>
              <a:t>resources</a:t>
            </a:r>
            <a:r>
              <a:rPr lang="en">
                <a:uFill>
                  <a:noFill/>
                </a:uFill>
                <a:latin typeface="Roboto"/>
                <a:ea typeface="Roboto"/>
                <a:cs typeface="Roboto"/>
                <a:sym typeface="Roboto"/>
                <a:hlinkClick action="ppaction://hlinksldjump" r:id="rId10"/>
              </a:rPr>
              <a:t> </a:t>
            </a:r>
            <a:r>
              <a:rPr lang="en">
                <a:latin typeface="Roboto"/>
                <a:ea typeface="Roboto"/>
                <a:cs typeface="Roboto"/>
                <a:sym typeface="Roboto"/>
              </a:rPr>
              <a:t>slide, where you’ll find links to all the elements used in the template.</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Source Sans Pro"/>
              <a:buChar char="●"/>
            </a:pPr>
            <a:r>
              <a:rPr b="1" lang="en">
                <a:solidFill>
                  <a:schemeClr val="accent1"/>
                </a:solidFill>
                <a:uFill>
                  <a:noFill/>
                </a:uFill>
                <a:hlinkClick action="ppaction://hlinksldjump" r:id="rId11">
                  <a:extLst>
                    <a:ext uri="{A12FA001-AC4F-418D-AE19-62706E023703}">
                      <ahyp:hlinkClr val="tx"/>
                    </a:ext>
                  </a:extLst>
                </a:hlinkClick>
              </a:rPr>
              <a:t>Instructions for use</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latin typeface="Roboto"/>
                <a:ea typeface="Roboto"/>
                <a:cs typeface="Roboto"/>
                <a:sym typeface="Roboto"/>
              </a:rPr>
              <a:t>Final slides with: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The</a:t>
            </a:r>
            <a:r>
              <a:rPr lang="en">
                <a:uFill>
                  <a:noFill/>
                </a:uFill>
                <a:latin typeface="Roboto"/>
                <a:ea typeface="Roboto"/>
                <a:cs typeface="Roboto"/>
                <a:sym typeface="Roboto"/>
                <a:hlinkClick action="ppaction://hlinksldjump" r:id="rId12"/>
              </a:rPr>
              <a:t> </a:t>
            </a:r>
            <a:r>
              <a:rPr b="1" lang="en">
                <a:solidFill>
                  <a:schemeClr val="accent1"/>
                </a:solidFill>
                <a:uFill>
                  <a:noFill/>
                </a:uFill>
                <a:hlinkClick action="ppaction://hlinksldjump" r:id="rId13">
                  <a:extLst>
                    <a:ext uri="{A12FA001-AC4F-418D-AE19-62706E023703}">
                      <ahyp:hlinkClr val="tx"/>
                    </a:ext>
                  </a:extLst>
                </a:hlinkClick>
              </a:rPr>
              <a:t>fonts and colors</a:t>
            </a:r>
            <a:r>
              <a:rPr b="1" lang="en"/>
              <a:t> </a:t>
            </a:r>
            <a:r>
              <a:rPr lang="en">
                <a:latin typeface="Roboto"/>
                <a:ea typeface="Roboto"/>
                <a:cs typeface="Roboto"/>
                <a:sym typeface="Roboto"/>
              </a:rPr>
              <a:t>used in the template.</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A selection of </a:t>
            </a:r>
            <a:r>
              <a:rPr b="1" lang="en">
                <a:solidFill>
                  <a:schemeClr val="accent1"/>
                </a:solidFill>
                <a:uFill>
                  <a:noFill/>
                </a:uFill>
                <a:hlinkClick action="ppaction://hlinksldjump" r:id="rId14">
                  <a:extLst>
                    <a:ext uri="{A12FA001-AC4F-418D-AE19-62706E023703}">
                      <ahyp:hlinkClr val="tx"/>
                    </a:ext>
                  </a:extLst>
                </a:hlinkClick>
              </a:rPr>
              <a:t>illustrations</a:t>
            </a:r>
            <a:r>
              <a:rPr lang="en">
                <a:latin typeface="Roboto"/>
                <a:ea typeface="Roboto"/>
                <a:cs typeface="Roboto"/>
                <a:sym typeface="Roboto"/>
              </a:rPr>
              <a:t>. You can also customize and animate them as you wish with the online editor. Visit </a:t>
            </a:r>
            <a:r>
              <a:rPr b="1" lang="en">
                <a:solidFill>
                  <a:schemeClr val="accent1"/>
                </a:solidFill>
                <a:uFill>
                  <a:noFill/>
                </a:uFill>
                <a:hlinkClick r:id="rId15">
                  <a:extLst>
                    <a:ext uri="{A12FA001-AC4F-418D-AE19-62706E023703}">
                      <ahyp:hlinkClr val="tx"/>
                    </a:ext>
                  </a:extLst>
                </a:hlinkClick>
              </a:rPr>
              <a:t>Storyset by Freepik</a:t>
            </a:r>
            <a:r>
              <a:rPr lang="en">
                <a:latin typeface="Roboto"/>
                <a:ea typeface="Roboto"/>
                <a:cs typeface="Roboto"/>
                <a:sym typeface="Roboto"/>
              </a:rPr>
              <a:t> to find more.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More</a:t>
            </a:r>
            <a:r>
              <a:rPr lang="en">
                <a:solidFill>
                  <a:schemeClr val="accent1"/>
                </a:solidFill>
                <a:uFill>
                  <a:noFill/>
                </a:uFill>
                <a:latin typeface="Roboto"/>
                <a:ea typeface="Roboto"/>
                <a:cs typeface="Roboto"/>
                <a:sym typeface="Roboto"/>
                <a:hlinkClick action="ppaction://hlinksldjump" r:id="rId16">
                  <a:extLst>
                    <a:ext uri="{A12FA001-AC4F-418D-AE19-62706E023703}">
                      <ahyp:hlinkClr val="tx"/>
                    </a:ext>
                  </a:extLst>
                </a:hlinkClick>
              </a:rPr>
              <a:t> </a:t>
            </a:r>
            <a:r>
              <a:rPr b="1" lang="en">
                <a:solidFill>
                  <a:schemeClr val="accent1"/>
                </a:solidFill>
                <a:uFill>
                  <a:noFill/>
                </a:uFill>
                <a:hlinkClick action="ppaction://hlinksldjump" r:id="rId17">
                  <a:extLst>
                    <a:ext uri="{A12FA001-AC4F-418D-AE19-62706E023703}">
                      <ahyp:hlinkClr val="tx"/>
                    </a:ext>
                  </a:extLst>
                </a:hlinkClick>
              </a:rPr>
              <a:t>infographic resources</a:t>
            </a:r>
            <a:r>
              <a:rPr lang="en">
                <a:latin typeface="Roboto"/>
                <a:ea typeface="Roboto"/>
                <a:cs typeface="Roboto"/>
                <a:sym typeface="Roboto"/>
              </a:rPr>
              <a:t>, whose size and color can be edited.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Sets of </a:t>
            </a:r>
            <a:r>
              <a:rPr b="1" lang="en">
                <a:solidFill>
                  <a:schemeClr val="accent1"/>
                </a:solidFill>
                <a:uFill>
                  <a:noFill/>
                </a:uFill>
                <a:hlinkClick action="ppaction://hlinksldjump" r:id="rId18">
                  <a:extLst>
                    <a:ext uri="{A12FA001-AC4F-418D-AE19-62706E023703}">
                      <ahyp:hlinkClr val="tx"/>
                    </a:ext>
                  </a:extLst>
                </a:hlinkClick>
              </a:rPr>
              <a:t>customizable icons</a:t>
            </a:r>
            <a:r>
              <a:rPr lang="en">
                <a:latin typeface="Roboto"/>
                <a:ea typeface="Roboto"/>
                <a:cs typeface="Roboto"/>
                <a:sym typeface="Roboto"/>
              </a:rPr>
              <a:t> of the following themes: general, business, avatar, creative process, education, help &amp; support, medical, nature, performing arts, SEO &amp; marketing, and teamwork.</a:t>
            </a:r>
            <a:endParaRPr>
              <a:latin typeface="Roboto"/>
              <a:ea typeface="Roboto"/>
              <a:cs typeface="Roboto"/>
              <a:sym typeface="Roboto"/>
            </a:endParaRPr>
          </a:p>
          <a:p>
            <a:pPr indent="0" lvl="0" marL="0" rtl="0" algn="l">
              <a:spcBef>
                <a:spcPts val="1600"/>
              </a:spcBef>
              <a:spcAft>
                <a:spcPts val="0"/>
              </a:spcAft>
              <a:buNone/>
            </a:pPr>
            <a:r>
              <a:t/>
            </a:r>
            <a:endParaRPr/>
          </a:p>
          <a:p>
            <a:pPr indent="0" lvl="0" marL="0" rtl="0" algn="l">
              <a:spcBef>
                <a:spcPts val="0"/>
              </a:spcBef>
              <a:spcAft>
                <a:spcPts val="1600"/>
              </a:spcAft>
              <a:buNone/>
            </a:pPr>
            <a:r>
              <a:t/>
            </a:r>
            <a:endParaRPr/>
          </a:p>
        </p:txBody>
      </p:sp>
      <p:sp>
        <p:nvSpPr>
          <p:cNvPr id="1495" name="Google Shape;1495;p62"/>
          <p:cNvSpPr txBox="1"/>
          <p:nvPr/>
        </p:nvSpPr>
        <p:spPr>
          <a:xfrm>
            <a:off x="723900" y="4229100"/>
            <a:ext cx="7704000" cy="16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99" name="Shape 1499"/>
        <p:cNvGrpSpPr/>
        <p:nvPr/>
      </p:nvGrpSpPr>
      <p:grpSpPr>
        <a:xfrm>
          <a:off x="0" y="0"/>
          <a:ext cx="0" cy="0"/>
          <a:chOff x="0" y="0"/>
          <a:chExt cx="0" cy="0"/>
        </a:xfrm>
      </p:grpSpPr>
      <p:sp>
        <p:nvSpPr>
          <p:cNvPr id="1500" name="Google Shape;1500;p6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501" name="Google Shape;1501;p63"/>
          <p:cNvSpPr txBox="1"/>
          <p:nvPr>
            <p:ph idx="1" type="subTitle"/>
          </p:nvPr>
        </p:nvSpPr>
        <p:spPr>
          <a:xfrm>
            <a:off x="719600" y="1770625"/>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Business Overview</a:t>
            </a:r>
            <a:endParaRPr/>
          </a:p>
        </p:txBody>
      </p:sp>
      <p:sp>
        <p:nvSpPr>
          <p:cNvPr id="1502" name="Google Shape;1502;p63"/>
          <p:cNvSpPr txBox="1"/>
          <p:nvPr>
            <p:ph idx="2" type="title"/>
          </p:nvPr>
        </p:nvSpPr>
        <p:spPr>
          <a:xfrm>
            <a:off x="1329200"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503" name="Google Shape;1503;p63"/>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04" name="Google Shape;1504;p63"/>
          <p:cNvSpPr txBox="1"/>
          <p:nvPr>
            <p:ph idx="4" type="subTitle"/>
          </p:nvPr>
        </p:nvSpPr>
        <p:spPr>
          <a:xfrm>
            <a:off x="3413500" y="17706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1505" name="Google Shape;1505;p63"/>
          <p:cNvSpPr txBox="1"/>
          <p:nvPr>
            <p:ph idx="5" type="title"/>
          </p:nvPr>
        </p:nvSpPr>
        <p:spPr>
          <a:xfrm>
            <a:off x="4023025"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506" name="Google Shape;1506;p63"/>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07" name="Google Shape;1507;p63"/>
          <p:cNvSpPr txBox="1"/>
          <p:nvPr>
            <p:ph idx="7" type="subTitle"/>
          </p:nvPr>
        </p:nvSpPr>
        <p:spPr>
          <a:xfrm>
            <a:off x="6107050" y="17706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Sales and Marketing Plan</a:t>
            </a:r>
            <a:endParaRPr/>
          </a:p>
        </p:txBody>
      </p:sp>
      <p:sp>
        <p:nvSpPr>
          <p:cNvPr id="1508" name="Google Shape;1508;p63"/>
          <p:cNvSpPr txBox="1"/>
          <p:nvPr>
            <p:ph idx="8" type="title"/>
          </p:nvPr>
        </p:nvSpPr>
        <p:spPr>
          <a:xfrm>
            <a:off x="6716550"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509" name="Google Shape;1509;p63"/>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10" name="Google Shape;1510;p63"/>
          <p:cNvSpPr txBox="1"/>
          <p:nvPr>
            <p:ph idx="13" type="subTitle"/>
          </p:nvPr>
        </p:nvSpPr>
        <p:spPr>
          <a:xfrm>
            <a:off x="719600" y="3395477"/>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Management Plan</a:t>
            </a:r>
            <a:endParaRPr/>
          </a:p>
        </p:txBody>
      </p:sp>
      <p:sp>
        <p:nvSpPr>
          <p:cNvPr id="1511" name="Google Shape;1511;p63"/>
          <p:cNvSpPr txBox="1"/>
          <p:nvPr>
            <p:ph idx="14" type="title"/>
          </p:nvPr>
        </p:nvSpPr>
        <p:spPr>
          <a:xfrm>
            <a:off x="1329200" y="2943186"/>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512" name="Google Shape;1512;p63"/>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13" name="Google Shape;1513;p63"/>
          <p:cNvSpPr txBox="1"/>
          <p:nvPr>
            <p:ph idx="16" type="subTitle"/>
          </p:nvPr>
        </p:nvSpPr>
        <p:spPr>
          <a:xfrm>
            <a:off x="3413400" y="3395477"/>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Operating Plan</a:t>
            </a:r>
            <a:endParaRPr/>
          </a:p>
        </p:txBody>
      </p:sp>
      <p:sp>
        <p:nvSpPr>
          <p:cNvPr id="1514" name="Google Shape;1514;p63"/>
          <p:cNvSpPr txBox="1"/>
          <p:nvPr>
            <p:ph idx="17" type="title"/>
          </p:nvPr>
        </p:nvSpPr>
        <p:spPr>
          <a:xfrm>
            <a:off x="4023025" y="2943186"/>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515" name="Google Shape;1515;p63"/>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16" name="Google Shape;1516;p63"/>
          <p:cNvSpPr txBox="1"/>
          <p:nvPr>
            <p:ph idx="19" type="subTitle"/>
          </p:nvPr>
        </p:nvSpPr>
        <p:spPr>
          <a:xfrm>
            <a:off x="6107050" y="339547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Financial Plan</a:t>
            </a:r>
            <a:endParaRPr/>
          </a:p>
        </p:txBody>
      </p:sp>
      <p:sp>
        <p:nvSpPr>
          <p:cNvPr id="1517" name="Google Shape;1517;p63"/>
          <p:cNvSpPr txBox="1"/>
          <p:nvPr>
            <p:ph idx="20" type="title"/>
          </p:nvPr>
        </p:nvSpPr>
        <p:spPr>
          <a:xfrm>
            <a:off x="6716550" y="2943186"/>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518" name="Google Shape;1518;p63"/>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522" name="Shape 1522"/>
        <p:cNvGrpSpPr/>
        <p:nvPr/>
      </p:nvGrpSpPr>
      <p:grpSpPr>
        <a:xfrm>
          <a:off x="0" y="0"/>
          <a:ext cx="0" cy="0"/>
          <a:chOff x="0" y="0"/>
          <a:chExt cx="0" cy="0"/>
        </a:xfrm>
      </p:grpSpPr>
      <p:sp>
        <p:nvSpPr>
          <p:cNvPr id="1523" name="Google Shape;1523;p64"/>
          <p:cNvSpPr txBox="1"/>
          <p:nvPr>
            <p:ph type="title"/>
          </p:nvPr>
        </p:nvSpPr>
        <p:spPr>
          <a:xfrm>
            <a:off x="1902600" y="1512225"/>
            <a:ext cx="5338800" cy="187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1524" name="Google Shape;1524;p64"/>
          <p:cNvSpPr txBox="1"/>
          <p:nvPr>
            <p:ph idx="2" type="title"/>
          </p:nvPr>
        </p:nvSpPr>
        <p:spPr>
          <a:xfrm>
            <a:off x="1449150" y="3334700"/>
            <a:ext cx="6245700" cy="61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—SOMEONE FAMOUS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528" name="Shape 1528"/>
        <p:cNvGrpSpPr/>
        <p:nvPr/>
      </p:nvGrpSpPr>
      <p:grpSpPr>
        <a:xfrm>
          <a:off x="0" y="0"/>
          <a:ext cx="0" cy="0"/>
          <a:chOff x="0" y="0"/>
          <a:chExt cx="0" cy="0"/>
        </a:xfrm>
      </p:grpSpPr>
      <p:sp>
        <p:nvSpPr>
          <p:cNvPr id="1529" name="Google Shape;1529;p65"/>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MISSION STATEMENT</a:t>
            </a:r>
            <a:endParaRPr/>
          </a:p>
        </p:txBody>
      </p:sp>
      <p:sp>
        <p:nvSpPr>
          <p:cNvPr id="1530" name="Google Shape;1530;p65"/>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a:t>
            </a:r>
            <a:r>
              <a:rPr lang="en"/>
              <a:t>d</a:t>
            </a:r>
            <a:r>
              <a:rPr lang="en"/>
              <a:t>escribe the company’s mission. A clear message is a good way to get down to business</a:t>
            </a:r>
            <a:endParaRPr/>
          </a:p>
        </p:txBody>
      </p:sp>
      <p:grpSp>
        <p:nvGrpSpPr>
          <p:cNvPr id="1531" name="Google Shape;1531;p65"/>
          <p:cNvGrpSpPr/>
          <p:nvPr/>
        </p:nvGrpSpPr>
        <p:grpSpPr>
          <a:xfrm>
            <a:off x="1845914" y="1864668"/>
            <a:ext cx="1600177" cy="1414164"/>
            <a:chOff x="-3137650" y="2787000"/>
            <a:chExt cx="291450" cy="257575"/>
          </a:xfrm>
        </p:grpSpPr>
        <p:sp>
          <p:nvSpPr>
            <p:cNvPr id="1532" name="Google Shape;1532;p65"/>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5"/>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5"/>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5"/>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5"/>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5"/>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5"/>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5"/>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65"/>
          <p:cNvGrpSpPr/>
          <p:nvPr/>
        </p:nvGrpSpPr>
        <p:grpSpPr>
          <a:xfrm>
            <a:off x="0" y="4569046"/>
            <a:ext cx="1022509" cy="572747"/>
            <a:chOff x="-77" y="3784091"/>
            <a:chExt cx="2423582" cy="1357541"/>
          </a:xfrm>
        </p:grpSpPr>
        <p:sp>
          <p:nvSpPr>
            <p:cNvPr id="1541" name="Google Shape;1541;p6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65"/>
          <p:cNvGrpSpPr/>
          <p:nvPr/>
        </p:nvGrpSpPr>
        <p:grpSpPr>
          <a:xfrm rot="10800000">
            <a:off x="8121500" y="-4"/>
            <a:ext cx="1022509" cy="572747"/>
            <a:chOff x="-77" y="3784091"/>
            <a:chExt cx="2423582" cy="1357541"/>
          </a:xfrm>
        </p:grpSpPr>
        <p:sp>
          <p:nvSpPr>
            <p:cNvPr id="1547" name="Google Shape;1547;p6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555" name="Shape 1555"/>
        <p:cNvGrpSpPr/>
        <p:nvPr/>
      </p:nvGrpSpPr>
      <p:grpSpPr>
        <a:xfrm>
          <a:off x="0" y="0"/>
          <a:ext cx="0" cy="0"/>
          <a:chOff x="0" y="0"/>
          <a:chExt cx="0" cy="0"/>
        </a:xfrm>
      </p:grpSpPr>
      <p:sp>
        <p:nvSpPr>
          <p:cNvPr id="1556" name="Google Shape;1556;p66"/>
          <p:cNvSpPr/>
          <p:nvPr/>
        </p:nvSpPr>
        <p:spPr>
          <a:xfrm rot="-2699901">
            <a:off x="2033647" y="1995011"/>
            <a:ext cx="399523" cy="381115"/>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6"/>
          <p:cNvSpPr/>
          <p:nvPr/>
        </p:nvSpPr>
        <p:spPr>
          <a:xfrm rot="-2699899">
            <a:off x="2812934" y="2002929"/>
            <a:ext cx="432660" cy="38063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6"/>
          <p:cNvSpPr/>
          <p:nvPr/>
        </p:nvSpPr>
        <p:spPr>
          <a:xfrm rot="-2699901">
            <a:off x="2810998" y="2796888"/>
            <a:ext cx="418750" cy="380873"/>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6"/>
          <p:cNvSpPr/>
          <p:nvPr/>
        </p:nvSpPr>
        <p:spPr>
          <a:xfrm rot="-2699901">
            <a:off x="1995586" y="2787188"/>
            <a:ext cx="418750" cy="381115"/>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6"/>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1561" name="Google Shape;1561;p66"/>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a:p>
            <a:pPr indent="0" lvl="0" marL="0" rtl="0" algn="l">
              <a:spcBef>
                <a:spcPts val="0"/>
              </a:spcBef>
              <a:spcAft>
                <a:spcPts val="0"/>
              </a:spcAft>
              <a:buNone/>
            </a:pPr>
            <a:r>
              <a:t/>
            </a:r>
            <a:endParaRPr/>
          </a:p>
        </p:txBody>
      </p:sp>
      <p:sp>
        <p:nvSpPr>
          <p:cNvPr id="1562" name="Google Shape;1562;p66"/>
          <p:cNvSpPr/>
          <p:nvPr/>
        </p:nvSpPr>
        <p:spPr>
          <a:xfrm>
            <a:off x="2302605" y="1714888"/>
            <a:ext cx="723471" cy="703838"/>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6"/>
          <p:cNvSpPr/>
          <p:nvPr/>
        </p:nvSpPr>
        <p:spPr>
          <a:xfrm>
            <a:off x="2774802" y="2271816"/>
            <a:ext cx="793726" cy="704201"/>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6"/>
          <p:cNvSpPr/>
          <p:nvPr/>
        </p:nvSpPr>
        <p:spPr>
          <a:xfrm>
            <a:off x="2207924" y="2724759"/>
            <a:ext cx="723350" cy="703838"/>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6"/>
          <p:cNvSpPr/>
          <p:nvPr/>
        </p:nvSpPr>
        <p:spPr>
          <a:xfrm>
            <a:off x="1723484" y="2154711"/>
            <a:ext cx="724922" cy="700332"/>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6"/>
          <p:cNvSpPr txBox="1"/>
          <p:nvPr/>
        </p:nvSpPr>
        <p:spPr>
          <a:xfrm>
            <a:off x="1487400" y="3728825"/>
            <a:ext cx="2317200" cy="38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swald"/>
                <a:ea typeface="Oswald"/>
                <a:cs typeface="Oswald"/>
                <a:sym typeface="Oswald"/>
              </a:rPr>
              <a:t>Your Logo Here</a:t>
            </a:r>
            <a:endParaRPr sz="1800">
              <a:solidFill>
                <a:schemeClr val="dk1"/>
              </a:solidFill>
              <a:latin typeface="Oswald"/>
              <a:ea typeface="Oswald"/>
              <a:cs typeface="Oswald"/>
              <a:sym typeface="Oswald"/>
            </a:endParaRPr>
          </a:p>
        </p:txBody>
      </p:sp>
      <p:grpSp>
        <p:nvGrpSpPr>
          <p:cNvPr id="1567" name="Google Shape;1567;p66"/>
          <p:cNvGrpSpPr/>
          <p:nvPr/>
        </p:nvGrpSpPr>
        <p:grpSpPr>
          <a:xfrm flipH="1">
            <a:off x="8121500" y="4569046"/>
            <a:ext cx="1022509" cy="572747"/>
            <a:chOff x="-77" y="3784091"/>
            <a:chExt cx="2423582" cy="1357541"/>
          </a:xfrm>
        </p:grpSpPr>
        <p:sp>
          <p:nvSpPr>
            <p:cNvPr id="1568" name="Google Shape;1568;p6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66"/>
          <p:cNvGrpSpPr/>
          <p:nvPr/>
        </p:nvGrpSpPr>
        <p:grpSpPr>
          <a:xfrm flipH="1" rot="10800000">
            <a:off x="0" y="-4"/>
            <a:ext cx="1022509" cy="572747"/>
            <a:chOff x="-77" y="3784091"/>
            <a:chExt cx="2423582" cy="1357541"/>
          </a:xfrm>
        </p:grpSpPr>
        <p:sp>
          <p:nvSpPr>
            <p:cNvPr id="1574" name="Google Shape;1574;p6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2" name="Shape 1582"/>
        <p:cNvGrpSpPr/>
        <p:nvPr/>
      </p:nvGrpSpPr>
      <p:grpSpPr>
        <a:xfrm>
          <a:off x="0" y="0"/>
          <a:ext cx="0" cy="0"/>
          <a:chOff x="0" y="0"/>
          <a:chExt cx="0" cy="0"/>
        </a:xfrm>
      </p:grpSpPr>
      <p:sp>
        <p:nvSpPr>
          <p:cNvPr id="1583" name="Google Shape;1583;p67"/>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IS WORTH A THOUSAND WORD</a:t>
            </a:r>
            <a:endParaRPr/>
          </a:p>
        </p:txBody>
      </p:sp>
      <p:grpSp>
        <p:nvGrpSpPr>
          <p:cNvPr id="1584" name="Google Shape;1584;p67"/>
          <p:cNvGrpSpPr/>
          <p:nvPr/>
        </p:nvGrpSpPr>
        <p:grpSpPr>
          <a:xfrm>
            <a:off x="-77" y="3784091"/>
            <a:ext cx="2423582" cy="1357541"/>
            <a:chOff x="-77" y="3784091"/>
            <a:chExt cx="2423582" cy="1357541"/>
          </a:xfrm>
        </p:grpSpPr>
        <p:sp>
          <p:nvSpPr>
            <p:cNvPr id="1585" name="Google Shape;1585;p6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67"/>
          <p:cNvGrpSpPr/>
          <p:nvPr/>
        </p:nvGrpSpPr>
        <p:grpSpPr>
          <a:xfrm rot="10800000">
            <a:off x="6720423" y="-9"/>
            <a:ext cx="2423582" cy="1357541"/>
            <a:chOff x="-77" y="3784091"/>
            <a:chExt cx="2423582" cy="1357541"/>
          </a:xfrm>
        </p:grpSpPr>
        <p:sp>
          <p:nvSpPr>
            <p:cNvPr id="1591" name="Google Shape;1591;p6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599" name="Shape 1599"/>
        <p:cNvGrpSpPr/>
        <p:nvPr/>
      </p:nvGrpSpPr>
      <p:grpSpPr>
        <a:xfrm>
          <a:off x="0" y="0"/>
          <a:ext cx="0" cy="0"/>
          <a:chOff x="0" y="0"/>
          <a:chExt cx="0" cy="0"/>
        </a:xfrm>
      </p:grpSpPr>
      <p:sp>
        <p:nvSpPr>
          <p:cNvPr id="1600" name="Google Shape;1600;p68"/>
          <p:cNvSpPr txBox="1"/>
          <p:nvPr>
            <p:ph idx="1" type="subTitle"/>
          </p:nvPr>
        </p:nvSpPr>
        <p:spPr>
          <a:xfrm>
            <a:off x="1410963" y="1423411"/>
            <a:ext cx="2317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1601" name="Google Shape;1601;p6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1602" name="Google Shape;1602;p68"/>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a:t>
            </a:r>
            <a:endParaRPr/>
          </a:p>
        </p:txBody>
      </p:sp>
      <p:sp>
        <p:nvSpPr>
          <p:cNvPr id="1603" name="Google Shape;1603;p68"/>
          <p:cNvSpPr txBox="1"/>
          <p:nvPr>
            <p:ph idx="3" type="subTitle"/>
          </p:nvPr>
        </p:nvSpPr>
        <p:spPr>
          <a:xfrm>
            <a:off x="1410988" y="2450149"/>
            <a:ext cx="23169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1604" name="Google Shape;1604;p68"/>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Venus has a </a:t>
            </a:r>
            <a:endParaRPr/>
          </a:p>
          <a:p>
            <a:pPr indent="0" lvl="0" marL="0" rtl="0" algn="r">
              <a:spcBef>
                <a:spcPts val="0"/>
              </a:spcBef>
              <a:spcAft>
                <a:spcPts val="0"/>
              </a:spcAft>
              <a:buNone/>
            </a:pPr>
            <a:r>
              <a:rPr lang="en"/>
              <a:t>beautiful name</a:t>
            </a:r>
            <a:endParaRPr/>
          </a:p>
        </p:txBody>
      </p:sp>
      <p:sp>
        <p:nvSpPr>
          <p:cNvPr id="1605" name="Google Shape;1605;p68"/>
          <p:cNvSpPr txBox="1"/>
          <p:nvPr>
            <p:ph idx="5" type="subTitle"/>
          </p:nvPr>
        </p:nvSpPr>
        <p:spPr>
          <a:xfrm>
            <a:off x="5415963" y="1423411"/>
            <a:ext cx="23169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606" name="Google Shape;1606;p68"/>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1607" name="Google Shape;1607;p68"/>
          <p:cNvSpPr txBox="1"/>
          <p:nvPr>
            <p:ph idx="7" type="subTitle"/>
          </p:nvPr>
        </p:nvSpPr>
        <p:spPr>
          <a:xfrm>
            <a:off x="1410963" y="3476889"/>
            <a:ext cx="2317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1608" name="Google Shape;1608;p68"/>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p>
            <a:pPr indent="-89999" lvl="0" marL="89999" rtl="0" algn="r">
              <a:spcBef>
                <a:spcPts val="0"/>
              </a:spcBef>
              <a:spcAft>
                <a:spcPts val="0"/>
              </a:spcAft>
              <a:buNone/>
            </a:pPr>
            <a:r>
              <a:rPr lang="en"/>
              <a:t>It’s the biggest planet in the Solar System</a:t>
            </a:r>
            <a:endParaRPr/>
          </a:p>
        </p:txBody>
      </p:sp>
      <p:sp>
        <p:nvSpPr>
          <p:cNvPr id="1609" name="Google Shape;1609;p68"/>
          <p:cNvSpPr txBox="1"/>
          <p:nvPr>
            <p:ph idx="9" type="subTitle"/>
          </p:nvPr>
        </p:nvSpPr>
        <p:spPr>
          <a:xfrm>
            <a:off x="5415788" y="2450151"/>
            <a:ext cx="2317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610" name="Google Shape;1610;p68"/>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the ringed one and a gas giant</a:t>
            </a:r>
            <a:endParaRPr/>
          </a:p>
        </p:txBody>
      </p:sp>
      <p:sp>
        <p:nvSpPr>
          <p:cNvPr id="1611" name="Google Shape;1611;p68"/>
          <p:cNvSpPr txBox="1"/>
          <p:nvPr>
            <p:ph idx="14" type="subTitle"/>
          </p:nvPr>
        </p:nvSpPr>
        <p:spPr>
          <a:xfrm>
            <a:off x="5415963" y="3476887"/>
            <a:ext cx="23169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612" name="Google Shape;1612;p68"/>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p>
            <a:pPr indent="0" lvl="0" marL="0" marR="62101" rtl="0" algn="l">
              <a:spcBef>
                <a:spcPts val="0"/>
              </a:spcBef>
              <a:spcAft>
                <a:spcPts val="0"/>
              </a:spcAft>
              <a:buNone/>
            </a:pPr>
            <a:r>
              <a:rPr lang="en"/>
              <a:t>Neptune is</a:t>
            </a:r>
            <a:r>
              <a:rPr lang="en"/>
              <a:t> the farthest planet from the Sun</a:t>
            </a:r>
            <a:endParaRPr/>
          </a:p>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616" name="Shape 1616"/>
        <p:cNvGrpSpPr/>
        <p:nvPr/>
      </p:nvGrpSpPr>
      <p:grpSpPr>
        <a:xfrm>
          <a:off x="0" y="0"/>
          <a:ext cx="0" cy="0"/>
          <a:chOff x="0" y="0"/>
          <a:chExt cx="0" cy="0"/>
        </a:xfrm>
      </p:grpSpPr>
      <p:sp>
        <p:nvSpPr>
          <p:cNvPr id="1617" name="Google Shape;1617;p69"/>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618" name="Google Shape;1618;p69"/>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BUSINESS OVERVIEW</a:t>
            </a:r>
            <a:endParaRPr/>
          </a:p>
        </p:txBody>
      </p:sp>
      <p:grpSp>
        <p:nvGrpSpPr>
          <p:cNvPr id="1619" name="Google Shape;1619;p69"/>
          <p:cNvGrpSpPr/>
          <p:nvPr/>
        </p:nvGrpSpPr>
        <p:grpSpPr>
          <a:xfrm>
            <a:off x="6275049" y="1382979"/>
            <a:ext cx="2377553" cy="2377553"/>
            <a:chOff x="6198197" y="1098851"/>
            <a:chExt cx="2945797" cy="2945797"/>
          </a:xfrm>
        </p:grpSpPr>
        <p:sp>
          <p:nvSpPr>
            <p:cNvPr id="1620" name="Google Shape;1620;p69"/>
            <p:cNvSpPr/>
            <p:nvPr/>
          </p:nvSpPr>
          <p:spPr>
            <a:xfrm>
              <a:off x="7315562" y="1098851"/>
              <a:ext cx="1218960" cy="1218960"/>
            </a:xfrm>
            <a:custGeom>
              <a:rect b="b" l="l" r="r" t="t"/>
              <a:pathLst>
                <a:path extrusionOk="0" h="78289" w="78289">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9"/>
            <p:cNvSpPr/>
            <p:nvPr/>
          </p:nvSpPr>
          <p:spPr>
            <a:xfrm>
              <a:off x="7213984" y="2419374"/>
              <a:ext cx="355541" cy="152384"/>
            </a:xfrm>
            <a:custGeom>
              <a:rect b="b" l="l" r="r" t="t"/>
              <a:pathLst>
                <a:path extrusionOk="0" h="9787" w="22835">
                  <a:moveTo>
                    <a:pt x="1" y="1"/>
                  </a:moveTo>
                  <a:lnTo>
                    <a:pt x="1" y="9787"/>
                  </a:lnTo>
                  <a:lnTo>
                    <a:pt x="22835" y="9787"/>
                  </a:lnTo>
                  <a:lnTo>
                    <a:pt x="22835" y="1"/>
                  </a:lnTo>
                  <a:close/>
                </a:path>
              </a:pathLst>
            </a:custGeom>
            <a:solidFill>
              <a:srgbClr val="4B62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9"/>
            <p:cNvSpPr/>
            <p:nvPr/>
          </p:nvSpPr>
          <p:spPr>
            <a:xfrm>
              <a:off x="6283022" y="3307176"/>
              <a:ext cx="698875" cy="536854"/>
            </a:xfrm>
            <a:custGeom>
              <a:rect b="b" l="l" r="r" t="t"/>
              <a:pathLst>
                <a:path extrusionOk="0" h="34480" w="44886">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9"/>
            <p:cNvSpPr/>
            <p:nvPr/>
          </p:nvSpPr>
          <p:spPr>
            <a:xfrm>
              <a:off x="6807669" y="3130425"/>
              <a:ext cx="406330" cy="914224"/>
            </a:xfrm>
            <a:custGeom>
              <a:rect b="b" l="l" r="r" t="t"/>
              <a:pathLst>
                <a:path extrusionOk="0" h="58717" w="26097">
                  <a:moveTo>
                    <a:pt x="1" y="0"/>
                  </a:moveTo>
                  <a:lnTo>
                    <a:pt x="19573" y="58716"/>
                  </a:lnTo>
                  <a:lnTo>
                    <a:pt x="26097" y="58716"/>
                  </a:lnTo>
                  <a:lnTo>
                    <a:pt x="143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9"/>
            <p:cNvSpPr/>
            <p:nvPr/>
          </p:nvSpPr>
          <p:spPr>
            <a:xfrm>
              <a:off x="6198197" y="3130425"/>
              <a:ext cx="406330" cy="914224"/>
            </a:xfrm>
            <a:custGeom>
              <a:rect b="b" l="l" r="r" t="t"/>
              <a:pathLst>
                <a:path extrusionOk="0" h="58717" w="26097">
                  <a:moveTo>
                    <a:pt x="11744" y="0"/>
                  </a:moveTo>
                  <a:lnTo>
                    <a:pt x="1" y="58716"/>
                  </a:lnTo>
                  <a:lnTo>
                    <a:pt x="6525" y="58716"/>
                  </a:lnTo>
                  <a:lnTo>
                    <a:pt x="260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9"/>
            <p:cNvSpPr/>
            <p:nvPr/>
          </p:nvSpPr>
          <p:spPr>
            <a:xfrm>
              <a:off x="6198197" y="2267006"/>
              <a:ext cx="1371328" cy="1015802"/>
            </a:xfrm>
            <a:custGeom>
              <a:rect b="b" l="l" r="r" t="t"/>
              <a:pathLst>
                <a:path extrusionOk="0" h="65241" w="88075">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9"/>
            <p:cNvSpPr/>
            <p:nvPr/>
          </p:nvSpPr>
          <p:spPr>
            <a:xfrm>
              <a:off x="6706090" y="2774900"/>
              <a:ext cx="1523696" cy="1168170"/>
            </a:xfrm>
            <a:custGeom>
              <a:rect b="b" l="l" r="r" t="t"/>
              <a:pathLst>
                <a:path extrusionOk="0" h="75027" w="97861">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9"/>
            <p:cNvSpPr/>
            <p:nvPr/>
          </p:nvSpPr>
          <p:spPr>
            <a:xfrm>
              <a:off x="7925034" y="3841476"/>
              <a:ext cx="507909" cy="203173"/>
            </a:xfrm>
            <a:custGeom>
              <a:rect b="b" l="l" r="r" t="t"/>
              <a:pathLst>
                <a:path extrusionOk="0" h="13049" w="32621">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9"/>
            <p:cNvSpPr/>
            <p:nvPr/>
          </p:nvSpPr>
          <p:spPr>
            <a:xfrm>
              <a:off x="6283022" y="1962270"/>
              <a:ext cx="1184924" cy="812645"/>
            </a:xfrm>
            <a:custGeom>
              <a:rect b="b" l="l" r="r" t="t"/>
              <a:pathLst>
                <a:path extrusionOk="0" h="52193" w="76103">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9"/>
            <p:cNvSpPr/>
            <p:nvPr/>
          </p:nvSpPr>
          <p:spPr>
            <a:xfrm>
              <a:off x="6283022" y="1962270"/>
              <a:ext cx="945706" cy="812645"/>
            </a:xfrm>
            <a:custGeom>
              <a:rect b="b" l="l" r="r" t="t"/>
              <a:pathLst>
                <a:path extrusionOk="0" h="52193" w="60739">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9"/>
            <p:cNvSpPr/>
            <p:nvPr/>
          </p:nvSpPr>
          <p:spPr>
            <a:xfrm>
              <a:off x="6756880" y="2571742"/>
              <a:ext cx="2387115" cy="203173"/>
            </a:xfrm>
            <a:custGeom>
              <a:rect b="b" l="l" r="r" t="t"/>
              <a:pathLst>
                <a:path extrusionOk="0" h="13049" w="153315">
                  <a:moveTo>
                    <a:pt x="1" y="1"/>
                  </a:moveTo>
                  <a:lnTo>
                    <a:pt x="1" y="13049"/>
                  </a:lnTo>
                  <a:lnTo>
                    <a:pt x="153314" y="13049"/>
                  </a:lnTo>
                  <a:lnTo>
                    <a:pt x="15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9"/>
            <p:cNvSpPr/>
            <p:nvPr/>
          </p:nvSpPr>
          <p:spPr>
            <a:xfrm>
              <a:off x="6381051" y="2302942"/>
              <a:ext cx="141718" cy="131302"/>
            </a:xfrm>
            <a:custGeom>
              <a:rect b="b" l="l" r="r" t="t"/>
              <a:pathLst>
                <a:path extrusionOk="0" h="8433" w="9102">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9"/>
            <p:cNvSpPr/>
            <p:nvPr/>
          </p:nvSpPr>
          <p:spPr>
            <a:xfrm>
              <a:off x="6498371" y="2115152"/>
              <a:ext cx="176766" cy="166724"/>
            </a:xfrm>
            <a:custGeom>
              <a:rect b="b" l="l" r="r" t="t"/>
              <a:pathLst>
                <a:path extrusionOk="0" h="10708" w="11353">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9"/>
            <p:cNvSpPr/>
            <p:nvPr/>
          </p:nvSpPr>
          <p:spPr>
            <a:xfrm>
              <a:off x="6655301" y="1809902"/>
              <a:ext cx="203173" cy="304752"/>
            </a:xfrm>
            <a:custGeom>
              <a:rect b="b" l="l" r="r" t="t"/>
              <a:pathLst>
                <a:path extrusionOk="0" h="19573" w="13049">
                  <a:moveTo>
                    <a:pt x="1" y="1"/>
                  </a:moveTo>
                  <a:lnTo>
                    <a:pt x="1" y="13049"/>
                  </a:lnTo>
                  <a:lnTo>
                    <a:pt x="6525" y="19573"/>
                  </a:lnTo>
                  <a:lnTo>
                    <a:pt x="13049" y="13049"/>
                  </a:lnTo>
                  <a:lnTo>
                    <a:pt x="13049"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9"/>
            <p:cNvSpPr/>
            <p:nvPr/>
          </p:nvSpPr>
          <p:spPr>
            <a:xfrm>
              <a:off x="6502933" y="2267006"/>
              <a:ext cx="761856" cy="304752"/>
            </a:xfrm>
            <a:custGeom>
              <a:rect b="b" l="l" r="r" t="t"/>
              <a:pathLst>
                <a:path extrusionOk="0" h="19573" w="48931">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9"/>
            <p:cNvSpPr/>
            <p:nvPr/>
          </p:nvSpPr>
          <p:spPr>
            <a:xfrm>
              <a:off x="7518720" y="2063849"/>
              <a:ext cx="457120" cy="507909"/>
            </a:xfrm>
            <a:custGeom>
              <a:rect b="b" l="l" r="r" t="t"/>
              <a:pathLst>
                <a:path extrusionOk="0" h="32621" w="29359">
                  <a:moveTo>
                    <a:pt x="6525" y="1"/>
                  </a:moveTo>
                  <a:lnTo>
                    <a:pt x="1" y="32621"/>
                  </a:lnTo>
                  <a:lnTo>
                    <a:pt x="22835" y="32621"/>
                  </a:lnTo>
                  <a:lnTo>
                    <a:pt x="29358"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9"/>
            <p:cNvSpPr/>
            <p:nvPr/>
          </p:nvSpPr>
          <p:spPr>
            <a:xfrm>
              <a:off x="6401354" y="2774900"/>
              <a:ext cx="1523696" cy="1168170"/>
            </a:xfrm>
            <a:custGeom>
              <a:rect b="b" l="l" r="r" t="t"/>
              <a:pathLst>
                <a:path extrusionOk="0" h="75027" w="97861">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9"/>
            <p:cNvSpPr/>
            <p:nvPr/>
          </p:nvSpPr>
          <p:spPr>
            <a:xfrm>
              <a:off x="7721877" y="3841476"/>
              <a:ext cx="406330" cy="203173"/>
            </a:xfrm>
            <a:custGeom>
              <a:rect b="b" l="l" r="r" t="t"/>
              <a:pathLst>
                <a:path extrusionOk="0" h="13049" w="26097">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9"/>
            <p:cNvSpPr/>
            <p:nvPr/>
          </p:nvSpPr>
          <p:spPr>
            <a:xfrm>
              <a:off x="8128192" y="1555955"/>
              <a:ext cx="1015802" cy="660277"/>
            </a:xfrm>
            <a:custGeom>
              <a:rect b="b" l="l" r="r" t="t"/>
              <a:pathLst>
                <a:path extrusionOk="0" h="42407" w="65241">
                  <a:moveTo>
                    <a:pt x="0" y="1"/>
                  </a:moveTo>
                  <a:lnTo>
                    <a:pt x="0" y="42407"/>
                  </a:lnTo>
                  <a:lnTo>
                    <a:pt x="65240" y="42407"/>
                  </a:lnTo>
                  <a:lnTo>
                    <a:pt x="65240" y="1"/>
                  </a:lnTo>
                  <a:close/>
                </a:path>
              </a:pathLst>
            </a:custGeom>
            <a:solidFill>
              <a:srgbClr val="809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9"/>
            <p:cNvSpPr/>
            <p:nvPr/>
          </p:nvSpPr>
          <p:spPr>
            <a:xfrm>
              <a:off x="8178981" y="1962270"/>
              <a:ext cx="609488" cy="609488"/>
            </a:xfrm>
            <a:custGeom>
              <a:rect b="b" l="l" r="r" t="t"/>
              <a:pathLst>
                <a:path extrusionOk="0" h="39145" w="39145">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9"/>
            <p:cNvSpPr/>
            <p:nvPr/>
          </p:nvSpPr>
          <p:spPr>
            <a:xfrm>
              <a:off x="8483717" y="2774900"/>
              <a:ext cx="406330" cy="203173"/>
            </a:xfrm>
            <a:custGeom>
              <a:rect b="b" l="l" r="r" t="t"/>
              <a:pathLst>
                <a:path extrusionOk="0" h="13049" w="26097">
                  <a:moveTo>
                    <a:pt x="0" y="1"/>
                  </a:moveTo>
                  <a:lnTo>
                    <a:pt x="0" y="13048"/>
                  </a:lnTo>
                  <a:lnTo>
                    <a:pt x="26096" y="13048"/>
                  </a:lnTo>
                  <a:lnTo>
                    <a:pt x="26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9"/>
            <p:cNvSpPr/>
            <p:nvPr/>
          </p:nvSpPr>
          <p:spPr>
            <a:xfrm>
              <a:off x="8636085" y="2774900"/>
              <a:ext cx="101594" cy="203173"/>
            </a:xfrm>
            <a:custGeom>
              <a:rect b="b" l="l" r="r" t="t"/>
              <a:pathLst>
                <a:path extrusionOk="0" h="13049" w="6525">
                  <a:moveTo>
                    <a:pt x="0" y="1"/>
                  </a:moveTo>
                  <a:lnTo>
                    <a:pt x="0" y="13048"/>
                  </a:lnTo>
                  <a:lnTo>
                    <a:pt x="6524" y="13048"/>
                  </a:lnTo>
                  <a:lnTo>
                    <a:pt x="6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9"/>
            <p:cNvSpPr/>
            <p:nvPr/>
          </p:nvSpPr>
          <p:spPr>
            <a:xfrm>
              <a:off x="8331349" y="2978057"/>
              <a:ext cx="355541" cy="1066592"/>
            </a:xfrm>
            <a:custGeom>
              <a:rect b="b" l="l" r="r" t="t"/>
              <a:pathLst>
                <a:path extrusionOk="0" h="68503" w="22835">
                  <a:moveTo>
                    <a:pt x="9786" y="0"/>
                  </a:moveTo>
                  <a:lnTo>
                    <a:pt x="0" y="68502"/>
                  </a:lnTo>
                  <a:lnTo>
                    <a:pt x="9786" y="68502"/>
                  </a:lnTo>
                  <a:lnTo>
                    <a:pt x="22834"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9"/>
            <p:cNvSpPr/>
            <p:nvPr/>
          </p:nvSpPr>
          <p:spPr>
            <a:xfrm>
              <a:off x="8686875" y="2978057"/>
              <a:ext cx="355541" cy="1066592"/>
            </a:xfrm>
            <a:custGeom>
              <a:rect b="b" l="l" r="r" t="t"/>
              <a:pathLst>
                <a:path extrusionOk="0" h="68503" w="22835">
                  <a:moveTo>
                    <a:pt x="0" y="0"/>
                  </a:moveTo>
                  <a:lnTo>
                    <a:pt x="13048" y="68502"/>
                  </a:lnTo>
                  <a:lnTo>
                    <a:pt x="22834" y="68502"/>
                  </a:lnTo>
                  <a:lnTo>
                    <a:pt x="13048"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9"/>
            <p:cNvSpPr/>
            <p:nvPr/>
          </p:nvSpPr>
          <p:spPr>
            <a:xfrm>
              <a:off x="6960037" y="2774900"/>
              <a:ext cx="406330" cy="203173"/>
            </a:xfrm>
            <a:custGeom>
              <a:rect b="b" l="l" r="r" t="t"/>
              <a:pathLst>
                <a:path extrusionOk="0" h="13049" w="26097">
                  <a:moveTo>
                    <a:pt x="1" y="1"/>
                  </a:moveTo>
                  <a:lnTo>
                    <a:pt x="1" y="13048"/>
                  </a:lnTo>
                  <a:lnTo>
                    <a:pt x="26097" y="13048"/>
                  </a:lnTo>
                  <a:lnTo>
                    <a:pt x="260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9"/>
            <p:cNvSpPr/>
            <p:nvPr/>
          </p:nvSpPr>
          <p:spPr>
            <a:xfrm>
              <a:off x="7112405" y="2774900"/>
              <a:ext cx="101594" cy="203173"/>
            </a:xfrm>
            <a:custGeom>
              <a:rect b="b" l="l" r="r" t="t"/>
              <a:pathLst>
                <a:path extrusionOk="0" h="13049" w="6525">
                  <a:moveTo>
                    <a:pt x="1" y="1"/>
                  </a:moveTo>
                  <a:lnTo>
                    <a:pt x="1" y="13048"/>
                  </a:lnTo>
                  <a:lnTo>
                    <a:pt x="6525" y="13048"/>
                  </a:lnTo>
                  <a:lnTo>
                    <a:pt x="65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9"/>
            <p:cNvSpPr/>
            <p:nvPr/>
          </p:nvSpPr>
          <p:spPr>
            <a:xfrm>
              <a:off x="6807669" y="2978057"/>
              <a:ext cx="355541" cy="1066592"/>
            </a:xfrm>
            <a:custGeom>
              <a:rect b="b" l="l" r="r" t="t"/>
              <a:pathLst>
                <a:path extrusionOk="0" h="68503" w="22835">
                  <a:moveTo>
                    <a:pt x="9787" y="0"/>
                  </a:moveTo>
                  <a:lnTo>
                    <a:pt x="1" y="68502"/>
                  </a:lnTo>
                  <a:lnTo>
                    <a:pt x="9787" y="68502"/>
                  </a:lnTo>
                  <a:lnTo>
                    <a:pt x="22835"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9"/>
            <p:cNvSpPr/>
            <p:nvPr/>
          </p:nvSpPr>
          <p:spPr>
            <a:xfrm>
              <a:off x="7163194" y="2978057"/>
              <a:ext cx="355541" cy="1066592"/>
            </a:xfrm>
            <a:custGeom>
              <a:rect b="b" l="l" r="r" t="t"/>
              <a:pathLst>
                <a:path extrusionOk="0" h="68503" w="22835">
                  <a:moveTo>
                    <a:pt x="1" y="0"/>
                  </a:moveTo>
                  <a:lnTo>
                    <a:pt x="13049" y="68502"/>
                  </a:lnTo>
                  <a:lnTo>
                    <a:pt x="22835" y="68502"/>
                  </a:lnTo>
                  <a:lnTo>
                    <a:pt x="13049"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9"/>
            <p:cNvSpPr/>
            <p:nvPr/>
          </p:nvSpPr>
          <p:spPr>
            <a:xfrm>
              <a:off x="6706090" y="1809902"/>
              <a:ext cx="152384" cy="203173"/>
            </a:xfrm>
            <a:custGeom>
              <a:rect b="b" l="l" r="r" t="t"/>
              <a:pathLst>
                <a:path extrusionOk="0" h="13049" w="9787">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9"/>
            <p:cNvSpPr/>
            <p:nvPr/>
          </p:nvSpPr>
          <p:spPr>
            <a:xfrm>
              <a:off x="6502933" y="1505166"/>
              <a:ext cx="304752" cy="304752"/>
            </a:xfrm>
            <a:custGeom>
              <a:rect b="b" l="l" r="r" t="t"/>
              <a:pathLst>
                <a:path extrusionOk="0" h="19573" w="19573">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9"/>
            <p:cNvSpPr/>
            <p:nvPr/>
          </p:nvSpPr>
          <p:spPr>
            <a:xfrm>
              <a:off x="6655301" y="1606745"/>
              <a:ext cx="203173" cy="203173"/>
            </a:xfrm>
            <a:custGeom>
              <a:rect b="b" l="l" r="r" t="t"/>
              <a:pathLst>
                <a:path extrusionOk="0" h="13049" w="13049">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9"/>
            <p:cNvSpPr/>
            <p:nvPr/>
          </p:nvSpPr>
          <p:spPr>
            <a:xfrm>
              <a:off x="6655301" y="1708323"/>
              <a:ext cx="203173" cy="253962"/>
            </a:xfrm>
            <a:custGeom>
              <a:rect b="b" l="l" r="r" t="t"/>
              <a:pathLst>
                <a:path extrusionOk="0" h="16311" w="13049">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01" name="Shape 1201"/>
        <p:cNvGrpSpPr/>
        <p:nvPr/>
      </p:nvGrpSpPr>
      <p:grpSpPr>
        <a:xfrm>
          <a:off x="0" y="0"/>
          <a:ext cx="0" cy="0"/>
          <a:chOff x="0" y="0"/>
          <a:chExt cx="0" cy="0"/>
        </a:xfrm>
      </p:grpSpPr>
      <p:pic>
        <p:nvPicPr>
          <p:cNvPr id="1202" name="Google Shape;1202;p52"/>
          <p:cNvPicPr preferRelativeResize="0"/>
          <p:nvPr/>
        </p:nvPicPr>
        <p:blipFill rotWithShape="1">
          <a:blip r:embed="rId3">
            <a:alphaModFix/>
          </a:blip>
          <a:srcRect b="1352" l="0" r="0" t="1352"/>
          <a:stretch/>
        </p:blipFill>
        <p:spPr>
          <a:xfrm>
            <a:off x="2144950" y="2796475"/>
            <a:ext cx="1348800" cy="1667400"/>
          </a:xfrm>
          <a:prstGeom prst="roundRect">
            <a:avLst>
              <a:gd fmla="val 16667" name="adj"/>
            </a:avLst>
          </a:prstGeom>
          <a:noFill/>
          <a:ln>
            <a:noFill/>
          </a:ln>
        </p:spPr>
      </p:pic>
      <p:sp>
        <p:nvSpPr>
          <p:cNvPr id="1203" name="Google Shape;1203;p5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204" name="Google Shape;1204;p52"/>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Team member</a:t>
            </a:r>
            <a:endParaRPr/>
          </a:p>
        </p:txBody>
      </p:sp>
      <p:sp>
        <p:nvSpPr>
          <p:cNvPr id="1205" name="Google Shape;1205;p52"/>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Owner</a:t>
            </a:r>
            <a:endParaRPr/>
          </a:p>
        </p:txBody>
      </p:sp>
      <p:sp>
        <p:nvSpPr>
          <p:cNvPr id="1206" name="Google Shape;1206;p52"/>
          <p:cNvSpPr txBox="1"/>
          <p:nvPr>
            <p:ph idx="3" type="subTitle"/>
          </p:nvPr>
        </p:nvSpPr>
        <p:spPr>
          <a:xfrm>
            <a:off x="7141825" y="3205025"/>
            <a:ext cx="1583700" cy="12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Scrum Master</a:t>
            </a:r>
            <a:endParaRPr/>
          </a:p>
          <a:p>
            <a:pPr indent="0" lvl="0" marL="0" rtl="0" algn="l">
              <a:spcBef>
                <a:spcPts val="0"/>
              </a:spcBef>
              <a:spcAft>
                <a:spcPts val="0"/>
              </a:spcAft>
              <a:buNone/>
            </a:pPr>
            <a:r>
              <a:t/>
            </a:r>
            <a:endParaRPr/>
          </a:p>
        </p:txBody>
      </p:sp>
      <p:sp>
        <p:nvSpPr>
          <p:cNvPr id="1207" name="Google Shape;1207;p52"/>
          <p:cNvSpPr txBox="1"/>
          <p:nvPr>
            <p:ph idx="4" type="subTitle"/>
          </p:nvPr>
        </p:nvSpPr>
        <p:spPr>
          <a:xfrm>
            <a:off x="418475" y="2904175"/>
            <a:ext cx="15837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Ore Adenikinju</a:t>
            </a:r>
            <a:endParaRPr/>
          </a:p>
        </p:txBody>
      </p:sp>
      <p:sp>
        <p:nvSpPr>
          <p:cNvPr id="1208" name="Google Shape;1208;p52"/>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Rafael Piloto</a:t>
            </a:r>
            <a:endParaRPr/>
          </a:p>
        </p:txBody>
      </p:sp>
      <p:sp>
        <p:nvSpPr>
          <p:cNvPr id="1209" name="Google Shape;1209;p52"/>
          <p:cNvSpPr txBox="1"/>
          <p:nvPr>
            <p:ph idx="6" type="subTitle"/>
          </p:nvPr>
        </p:nvSpPr>
        <p:spPr>
          <a:xfrm>
            <a:off x="3813428" y="2904175"/>
            <a:ext cx="15837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Miles Robertson</a:t>
            </a:r>
            <a:endParaRPr/>
          </a:p>
        </p:txBody>
      </p:sp>
      <p:grpSp>
        <p:nvGrpSpPr>
          <p:cNvPr id="1210" name="Google Shape;1210;p52"/>
          <p:cNvGrpSpPr/>
          <p:nvPr/>
        </p:nvGrpSpPr>
        <p:grpSpPr>
          <a:xfrm>
            <a:off x="3930875" y="1036502"/>
            <a:ext cx="1348800" cy="1850400"/>
            <a:chOff x="3930875" y="1036502"/>
            <a:chExt cx="1348800" cy="1850400"/>
          </a:xfrm>
        </p:grpSpPr>
        <p:pic>
          <p:nvPicPr>
            <p:cNvPr id="1211" name="Google Shape;1211;p52"/>
            <p:cNvPicPr preferRelativeResize="0"/>
            <p:nvPr/>
          </p:nvPicPr>
          <p:blipFill rotWithShape="1">
            <a:blip r:embed="rId4">
              <a:alphaModFix amt="95000"/>
            </a:blip>
            <a:srcRect b="2963" l="26163" r="6748" t="35554"/>
            <a:stretch/>
          </p:blipFill>
          <p:spPr>
            <a:xfrm>
              <a:off x="3930875" y="1036502"/>
              <a:ext cx="1348800" cy="1850400"/>
            </a:xfrm>
            <a:prstGeom prst="roundRect">
              <a:avLst>
                <a:gd fmla="val 16667" name="adj"/>
              </a:avLst>
            </a:prstGeom>
            <a:noFill/>
            <a:ln>
              <a:noFill/>
            </a:ln>
          </p:spPr>
        </p:pic>
        <p:pic>
          <p:nvPicPr>
            <p:cNvPr id="1212" name="Google Shape;1212;p52"/>
            <p:cNvPicPr preferRelativeResize="0"/>
            <p:nvPr/>
          </p:nvPicPr>
          <p:blipFill rotWithShape="1">
            <a:blip r:embed="rId5">
              <a:alphaModFix amt="18000"/>
            </a:blip>
            <a:srcRect b="2963" l="26163" r="6748" t="35554"/>
            <a:stretch/>
          </p:blipFill>
          <p:spPr>
            <a:xfrm>
              <a:off x="3930875" y="1036502"/>
              <a:ext cx="1348800" cy="1850400"/>
            </a:xfrm>
            <a:prstGeom prst="roundRect">
              <a:avLst>
                <a:gd fmla="val 16667" name="adj"/>
              </a:avLst>
            </a:prstGeom>
            <a:noFill/>
            <a:ln>
              <a:noFill/>
            </a:ln>
          </p:spPr>
        </p:pic>
      </p:grpSp>
      <p:grpSp>
        <p:nvGrpSpPr>
          <p:cNvPr id="1213" name="Google Shape;1213;p52"/>
          <p:cNvGrpSpPr/>
          <p:nvPr/>
        </p:nvGrpSpPr>
        <p:grpSpPr>
          <a:xfrm flipH="1" rot="10800000">
            <a:off x="4739787" y="1036490"/>
            <a:ext cx="539885" cy="389750"/>
            <a:chOff x="-77" y="3784091"/>
            <a:chExt cx="1880477" cy="1357541"/>
          </a:xfrm>
        </p:grpSpPr>
        <p:sp>
          <p:nvSpPr>
            <p:cNvPr id="1214" name="Google Shape;1214;p5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52"/>
          <p:cNvGrpSpPr/>
          <p:nvPr/>
        </p:nvGrpSpPr>
        <p:grpSpPr>
          <a:xfrm flipH="1" rot="10800000">
            <a:off x="2953862" y="2772090"/>
            <a:ext cx="539885" cy="389750"/>
            <a:chOff x="-77" y="3784091"/>
            <a:chExt cx="1880477" cy="1357541"/>
          </a:xfrm>
        </p:grpSpPr>
        <p:sp>
          <p:nvSpPr>
            <p:cNvPr id="1218" name="Google Shape;1218;p5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1" name="Google Shape;1221;p52"/>
          <p:cNvPicPr preferRelativeResize="0"/>
          <p:nvPr/>
        </p:nvPicPr>
        <p:blipFill rotWithShape="1">
          <a:blip r:embed="rId6">
            <a:alphaModFix/>
          </a:blip>
          <a:srcRect b="0" l="16333" r="10779" t="0"/>
          <a:stretch/>
        </p:blipFill>
        <p:spPr>
          <a:xfrm>
            <a:off x="5716800" y="2718475"/>
            <a:ext cx="1348800" cy="1850400"/>
          </a:xfrm>
          <a:prstGeom prst="roundRect">
            <a:avLst>
              <a:gd fmla="val 16667" name="adj"/>
            </a:avLst>
          </a:prstGeom>
          <a:noFill/>
          <a:ln>
            <a:noFill/>
          </a:ln>
        </p:spPr>
      </p:pic>
      <p:pic>
        <p:nvPicPr>
          <p:cNvPr id="1222" name="Google Shape;1222;p52"/>
          <p:cNvPicPr preferRelativeResize="0"/>
          <p:nvPr/>
        </p:nvPicPr>
        <p:blipFill>
          <a:blip r:embed="rId7">
            <a:alphaModFix/>
          </a:blip>
          <a:stretch>
            <a:fillRect/>
          </a:stretch>
        </p:blipFill>
        <p:spPr>
          <a:xfrm>
            <a:off x="3897600" y="813762"/>
            <a:ext cx="1382100" cy="2073000"/>
          </a:xfrm>
          <a:prstGeom prst="roundRect">
            <a:avLst>
              <a:gd fmla="val 16667" name="adj"/>
            </a:avLst>
          </a:prstGeom>
          <a:noFill/>
          <a:ln>
            <a:noFill/>
          </a:ln>
        </p:spPr>
      </p:pic>
      <p:grpSp>
        <p:nvGrpSpPr>
          <p:cNvPr id="1223" name="Google Shape;1223;p52"/>
          <p:cNvGrpSpPr/>
          <p:nvPr/>
        </p:nvGrpSpPr>
        <p:grpSpPr>
          <a:xfrm flipH="1" rot="10800000">
            <a:off x="5716804" y="2718465"/>
            <a:ext cx="539885" cy="389750"/>
            <a:chOff x="-2817590" y="3784091"/>
            <a:chExt cx="1880477" cy="1357541"/>
          </a:xfrm>
        </p:grpSpPr>
        <p:sp>
          <p:nvSpPr>
            <p:cNvPr id="1224" name="Google Shape;1224;p52"/>
            <p:cNvSpPr/>
            <p:nvPr/>
          </p:nvSpPr>
          <p:spPr>
            <a:xfrm flipH="1">
              <a:off x="-2546504"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2"/>
            <p:cNvSpPr/>
            <p:nvPr/>
          </p:nvSpPr>
          <p:spPr>
            <a:xfrm flipH="1">
              <a:off x="-2661032"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2"/>
            <p:cNvSpPr/>
            <p:nvPr/>
          </p:nvSpPr>
          <p:spPr>
            <a:xfrm flipH="1">
              <a:off x="-281759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52"/>
          <p:cNvGrpSpPr/>
          <p:nvPr/>
        </p:nvGrpSpPr>
        <p:grpSpPr>
          <a:xfrm flipH="1" rot="10800000">
            <a:off x="4739787" y="813740"/>
            <a:ext cx="539885" cy="389750"/>
            <a:chOff x="-77" y="3784091"/>
            <a:chExt cx="1880477" cy="1357541"/>
          </a:xfrm>
        </p:grpSpPr>
        <p:sp>
          <p:nvSpPr>
            <p:cNvPr id="1228" name="Google Shape;1228;p5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655" name="Shape 1655"/>
        <p:cNvGrpSpPr/>
        <p:nvPr/>
      </p:nvGrpSpPr>
      <p:grpSpPr>
        <a:xfrm>
          <a:off x="0" y="0"/>
          <a:ext cx="0" cy="0"/>
          <a:chOff x="0" y="0"/>
          <a:chExt cx="0" cy="0"/>
        </a:xfrm>
      </p:grpSpPr>
      <p:sp>
        <p:nvSpPr>
          <p:cNvPr id="1656" name="Google Shape;1656;p7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TRENDS</a:t>
            </a:r>
            <a:endParaRPr/>
          </a:p>
        </p:txBody>
      </p:sp>
      <p:sp>
        <p:nvSpPr>
          <p:cNvPr id="1657" name="Google Shape;1657;p70"/>
          <p:cNvSpPr txBox="1"/>
          <p:nvPr/>
        </p:nvSpPr>
        <p:spPr>
          <a:xfrm>
            <a:off x="1042475" y="3981575"/>
            <a:ext cx="38484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Roboto"/>
                <a:ea typeface="Roboto"/>
                <a:cs typeface="Roboto"/>
                <a:sym typeface="Roboto"/>
              </a:rPr>
              <a:t>T</a:t>
            </a:r>
            <a:r>
              <a:rPr lang="en" sz="1100">
                <a:solidFill>
                  <a:schemeClr val="dk1"/>
                </a:solidFill>
                <a:latin typeface="Roboto"/>
                <a:ea typeface="Roboto"/>
                <a:cs typeface="Roboto"/>
                <a:sym typeface="Roboto"/>
              </a:rPr>
              <a: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sp>
        <p:nvSpPr>
          <p:cNvPr id="1658" name="Google Shape;1658;p70"/>
          <p:cNvSpPr txBox="1"/>
          <p:nvPr/>
        </p:nvSpPr>
        <p:spPr>
          <a:xfrm>
            <a:off x="6116111" y="3386850"/>
            <a:ext cx="23079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indent="0" lvl="0" marL="0" rtl="0" algn="l">
              <a:lnSpc>
                <a:spcPct val="100000"/>
              </a:lnSpc>
              <a:spcBef>
                <a:spcPts val="1600"/>
              </a:spcBef>
              <a:spcAft>
                <a:spcPts val="1600"/>
              </a:spcAft>
              <a:buNone/>
            </a:pPr>
            <a:r>
              <a:t/>
            </a:r>
            <a:endParaRPr>
              <a:solidFill>
                <a:schemeClr val="dk1"/>
              </a:solidFill>
              <a:latin typeface="Roboto"/>
              <a:ea typeface="Roboto"/>
              <a:cs typeface="Roboto"/>
              <a:sym typeface="Roboto"/>
            </a:endParaRPr>
          </a:p>
        </p:txBody>
      </p:sp>
      <p:sp>
        <p:nvSpPr>
          <p:cNvPr id="1659" name="Google Shape;1659;p70"/>
          <p:cNvSpPr txBox="1"/>
          <p:nvPr/>
        </p:nvSpPr>
        <p:spPr>
          <a:xfrm>
            <a:off x="6116100" y="2439548"/>
            <a:ext cx="23079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p:txBody>
      </p:sp>
      <p:sp>
        <p:nvSpPr>
          <p:cNvPr id="1660" name="Google Shape;1660;p70"/>
          <p:cNvSpPr txBox="1"/>
          <p:nvPr/>
        </p:nvSpPr>
        <p:spPr>
          <a:xfrm>
            <a:off x="6116100" y="1492700"/>
            <a:ext cx="23079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661" name="Google Shape;1661;p70"/>
          <p:cNvSpPr/>
          <p:nvPr/>
        </p:nvSpPr>
        <p:spPr>
          <a:xfrm>
            <a:off x="5782225" y="2588678"/>
            <a:ext cx="274200" cy="273900"/>
          </a:xfrm>
          <a:prstGeom prst="ellipse">
            <a:avLst/>
          </a:prstGeom>
          <a:solidFill>
            <a:srgbClr val="87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62" name="Google Shape;1662;p70"/>
          <p:cNvSpPr/>
          <p:nvPr/>
        </p:nvSpPr>
        <p:spPr>
          <a:xfrm>
            <a:off x="5782225" y="3537956"/>
            <a:ext cx="274200" cy="273900"/>
          </a:xfrm>
          <a:prstGeom prst="ellipse">
            <a:avLst/>
          </a:prstGeom>
          <a:solidFill>
            <a:srgbClr val="9154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63" name="Google Shape;1663;p70"/>
          <p:cNvSpPr/>
          <p:nvPr/>
        </p:nvSpPr>
        <p:spPr>
          <a:xfrm>
            <a:off x="5782225" y="1639400"/>
            <a:ext cx="274200" cy="27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pic>
        <p:nvPicPr>
          <p:cNvPr id="1664" name="Google Shape;1664;p70" title="Gráfico">
            <a:hlinkClick r:id="rId3"/>
          </p:cNvPr>
          <p:cNvPicPr preferRelativeResize="0"/>
          <p:nvPr/>
        </p:nvPicPr>
        <p:blipFill>
          <a:blip r:embed="rId4">
            <a:alphaModFix/>
          </a:blip>
          <a:stretch>
            <a:fillRect/>
          </a:stretch>
        </p:blipFill>
        <p:spPr>
          <a:xfrm>
            <a:off x="832938" y="1265100"/>
            <a:ext cx="4267482" cy="25640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668" name="Shape 1668"/>
        <p:cNvGrpSpPr/>
        <p:nvPr/>
      </p:nvGrpSpPr>
      <p:grpSpPr>
        <a:xfrm>
          <a:off x="0" y="0"/>
          <a:ext cx="0" cy="0"/>
          <a:chOff x="0" y="0"/>
          <a:chExt cx="0" cy="0"/>
        </a:xfrm>
      </p:grpSpPr>
      <p:sp>
        <p:nvSpPr>
          <p:cNvPr id="1669" name="Google Shape;1669;p71"/>
          <p:cNvSpPr txBox="1"/>
          <p:nvPr>
            <p:ph type="title"/>
          </p:nvPr>
        </p:nvSpPr>
        <p:spPr>
          <a:xfrm>
            <a:off x="5162060" y="2286734"/>
            <a:ext cx="2145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1670" name="Google Shape;1670;p71"/>
          <p:cNvSpPr txBox="1"/>
          <p:nvPr>
            <p:ph idx="1" type="body"/>
          </p:nvPr>
        </p:nvSpPr>
        <p:spPr>
          <a:xfrm>
            <a:off x="5162065" y="2821334"/>
            <a:ext cx="2145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 and also the smallest one in the Solar System</a:t>
            </a:r>
            <a:endParaRPr/>
          </a:p>
        </p:txBody>
      </p:sp>
      <p:sp>
        <p:nvSpPr>
          <p:cNvPr id="1671" name="Google Shape;1671;p71"/>
          <p:cNvSpPr txBox="1"/>
          <p:nvPr>
            <p:ph idx="2" type="body"/>
          </p:nvPr>
        </p:nvSpPr>
        <p:spPr>
          <a:xfrm>
            <a:off x="1836640" y="2821334"/>
            <a:ext cx="2145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 and is the </a:t>
            </a:r>
            <a:r>
              <a:rPr lang="en"/>
              <a:t>s</a:t>
            </a:r>
            <a:r>
              <a:rPr lang="en"/>
              <a:t>econd planet from the Sun. It’s terribly hot!</a:t>
            </a:r>
            <a:endParaRPr/>
          </a:p>
        </p:txBody>
      </p:sp>
      <p:sp>
        <p:nvSpPr>
          <p:cNvPr id="1672" name="Google Shape;1672;p71"/>
          <p:cNvSpPr txBox="1"/>
          <p:nvPr>
            <p:ph idx="3" type="title"/>
          </p:nvPr>
        </p:nvSpPr>
        <p:spPr>
          <a:xfrm>
            <a:off x="1836635" y="2286734"/>
            <a:ext cx="2145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1673" name="Google Shape;1673;p71"/>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VS SOLUTION</a:t>
            </a:r>
            <a:endParaRPr/>
          </a:p>
        </p:txBody>
      </p:sp>
      <p:grpSp>
        <p:nvGrpSpPr>
          <p:cNvPr id="1674" name="Google Shape;1674;p71"/>
          <p:cNvGrpSpPr/>
          <p:nvPr/>
        </p:nvGrpSpPr>
        <p:grpSpPr>
          <a:xfrm>
            <a:off x="5999604" y="1751566"/>
            <a:ext cx="469887" cy="469887"/>
            <a:chOff x="1487200" y="4993750"/>
            <a:chExt cx="483125" cy="483125"/>
          </a:xfrm>
        </p:grpSpPr>
        <p:sp>
          <p:nvSpPr>
            <p:cNvPr id="1675" name="Google Shape;1675;p7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676" name="Google Shape;1676;p7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677" name="Google Shape;1677;p71"/>
          <p:cNvGrpSpPr/>
          <p:nvPr/>
        </p:nvGrpSpPr>
        <p:grpSpPr>
          <a:xfrm>
            <a:off x="2674509" y="1751566"/>
            <a:ext cx="469887" cy="469887"/>
            <a:chOff x="2081650" y="4993750"/>
            <a:chExt cx="483125" cy="483125"/>
          </a:xfrm>
        </p:grpSpPr>
        <p:sp>
          <p:nvSpPr>
            <p:cNvPr id="1678" name="Google Shape;1678;p7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79" name="Google Shape;1679;p7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683" name="Shape 1683"/>
        <p:cNvGrpSpPr/>
        <p:nvPr/>
      </p:nvGrpSpPr>
      <p:grpSpPr>
        <a:xfrm>
          <a:off x="0" y="0"/>
          <a:ext cx="0" cy="0"/>
          <a:chOff x="0" y="0"/>
          <a:chExt cx="0" cy="0"/>
        </a:xfrm>
      </p:grpSpPr>
      <p:sp>
        <p:nvSpPr>
          <p:cNvPr id="1684" name="Google Shape;1684;p7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COMPETITORS</a:t>
            </a:r>
            <a:endParaRPr/>
          </a:p>
        </p:txBody>
      </p:sp>
      <p:sp>
        <p:nvSpPr>
          <p:cNvPr id="1685" name="Google Shape;1685;p72"/>
          <p:cNvSpPr txBox="1"/>
          <p:nvPr>
            <p:ph idx="1" type="subTitle"/>
          </p:nvPr>
        </p:nvSpPr>
        <p:spPr>
          <a:xfrm>
            <a:off x="719700" y="2434925"/>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686" name="Google Shape;1686;p72"/>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Mars is</a:t>
            </a:r>
            <a:r>
              <a:rPr lang="en"/>
              <a:t> full of iron oxide dust, giving this planet its reddish cast</a:t>
            </a:r>
            <a:endParaRPr/>
          </a:p>
          <a:p>
            <a:pPr indent="0" lvl="0" marL="0" rtl="0" algn="ctr">
              <a:spcBef>
                <a:spcPts val="0"/>
              </a:spcBef>
              <a:spcAft>
                <a:spcPts val="0"/>
              </a:spcAft>
              <a:buNone/>
            </a:pPr>
            <a:r>
              <a:t/>
            </a:r>
            <a:endParaRPr/>
          </a:p>
        </p:txBody>
      </p:sp>
      <p:sp>
        <p:nvSpPr>
          <p:cNvPr id="1687" name="Google Shape;1687;p72"/>
          <p:cNvSpPr txBox="1"/>
          <p:nvPr>
            <p:ph idx="3" type="subTitle"/>
          </p:nvPr>
        </p:nvSpPr>
        <p:spPr>
          <a:xfrm>
            <a:off x="3413619" y="24349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688" name="Google Shape;1688;p72"/>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a:t>
            </a:r>
            <a:r>
              <a:rPr lang="en"/>
              <a:t> the biggest one and the fourth-brightest object in the sky</a:t>
            </a:r>
            <a:endParaRPr/>
          </a:p>
          <a:p>
            <a:pPr indent="0" lvl="0" marL="0" rtl="0" algn="ctr">
              <a:spcBef>
                <a:spcPts val="0"/>
              </a:spcBef>
              <a:spcAft>
                <a:spcPts val="0"/>
              </a:spcAft>
              <a:buNone/>
            </a:pPr>
            <a:r>
              <a:t/>
            </a:r>
            <a:endParaRPr/>
          </a:p>
        </p:txBody>
      </p:sp>
      <p:sp>
        <p:nvSpPr>
          <p:cNvPr id="1689" name="Google Shape;1689;p72"/>
          <p:cNvSpPr txBox="1"/>
          <p:nvPr>
            <p:ph idx="5" type="subTitle"/>
          </p:nvPr>
        </p:nvSpPr>
        <p:spPr>
          <a:xfrm>
            <a:off x="6107075" y="24349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690" name="Google Shape;1690;p72"/>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a:t>
            </a:r>
            <a:r>
              <a:rPr lang="en"/>
              <a:t> a gas giant, composed mostly of hydrogen and helium</a:t>
            </a:r>
            <a:endParaRPr/>
          </a:p>
          <a:p>
            <a:pPr indent="0" lvl="0" marL="0" rtl="0" algn="ctr">
              <a:spcBef>
                <a:spcPts val="0"/>
              </a:spcBef>
              <a:spcAft>
                <a:spcPts val="0"/>
              </a:spcAft>
              <a:buNone/>
            </a:pPr>
            <a:r>
              <a:t/>
            </a:r>
            <a:endParaRPr/>
          </a:p>
        </p:txBody>
      </p:sp>
      <p:grpSp>
        <p:nvGrpSpPr>
          <p:cNvPr id="1691" name="Google Shape;1691;p72"/>
          <p:cNvGrpSpPr/>
          <p:nvPr/>
        </p:nvGrpSpPr>
        <p:grpSpPr>
          <a:xfrm>
            <a:off x="1645117" y="1866256"/>
            <a:ext cx="466361" cy="466336"/>
            <a:chOff x="1487200" y="2021475"/>
            <a:chExt cx="483125" cy="483150"/>
          </a:xfrm>
        </p:grpSpPr>
        <p:sp>
          <p:nvSpPr>
            <p:cNvPr id="1692" name="Google Shape;1692;p72"/>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93" name="Google Shape;1693;p72"/>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94" name="Google Shape;1694;p72"/>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95" name="Google Shape;1695;p72"/>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96" name="Google Shape;1696;p72"/>
          <p:cNvGrpSpPr/>
          <p:nvPr/>
        </p:nvGrpSpPr>
        <p:grpSpPr>
          <a:xfrm>
            <a:off x="4338843" y="1866258"/>
            <a:ext cx="466331" cy="466332"/>
            <a:chOff x="3282325" y="2035675"/>
            <a:chExt cx="459575" cy="454825"/>
          </a:xfrm>
        </p:grpSpPr>
        <p:sp>
          <p:nvSpPr>
            <p:cNvPr id="1697" name="Google Shape;1697;p72"/>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98" name="Google Shape;1698;p72"/>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99" name="Google Shape;1699;p72"/>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00" name="Google Shape;1700;p72"/>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01" name="Google Shape;1701;p72"/>
          <p:cNvSpPr/>
          <p:nvPr/>
        </p:nvSpPr>
        <p:spPr>
          <a:xfrm>
            <a:off x="7032558" y="1872738"/>
            <a:ext cx="466343" cy="453373"/>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705" name="Shape 1705"/>
        <p:cNvGrpSpPr/>
        <p:nvPr/>
      </p:nvGrpSpPr>
      <p:grpSpPr>
        <a:xfrm>
          <a:off x="0" y="0"/>
          <a:ext cx="0" cy="0"/>
          <a:chOff x="0" y="0"/>
          <a:chExt cx="0" cy="0"/>
        </a:xfrm>
      </p:grpSpPr>
      <p:sp>
        <p:nvSpPr>
          <p:cNvPr id="1706" name="Google Shape;1706;p73"/>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 VS US</a:t>
            </a:r>
            <a:endParaRPr/>
          </a:p>
        </p:txBody>
      </p:sp>
      <p:sp>
        <p:nvSpPr>
          <p:cNvPr id="1707" name="Google Shape;1707;p73"/>
          <p:cNvSpPr txBox="1"/>
          <p:nvPr>
            <p:ph idx="1" type="body"/>
          </p:nvPr>
        </p:nvSpPr>
        <p:spPr>
          <a:xfrm>
            <a:off x="5238265" y="2401350"/>
            <a:ext cx="2145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 Its atmosphere is very poisonous</a:t>
            </a:r>
            <a:endParaRPr/>
          </a:p>
        </p:txBody>
      </p:sp>
      <p:sp>
        <p:nvSpPr>
          <p:cNvPr id="1708" name="Google Shape;1708;p73"/>
          <p:cNvSpPr txBox="1"/>
          <p:nvPr>
            <p:ph idx="2" type="body"/>
          </p:nvPr>
        </p:nvSpPr>
        <p:spPr>
          <a:xfrm>
            <a:off x="1760440" y="2401350"/>
            <a:ext cx="2145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 and the smallest one in the</a:t>
            </a:r>
            <a:endParaRPr/>
          </a:p>
          <a:p>
            <a:pPr indent="0" lvl="0" marL="0" rtl="0" algn="ctr">
              <a:spcBef>
                <a:spcPts val="0"/>
              </a:spcBef>
              <a:spcAft>
                <a:spcPts val="0"/>
              </a:spcAft>
              <a:buNone/>
            </a:pPr>
            <a:r>
              <a:rPr lang="en"/>
              <a:t>Solar System</a:t>
            </a:r>
            <a:endParaRPr/>
          </a:p>
        </p:txBody>
      </p:sp>
      <p:sp>
        <p:nvSpPr>
          <p:cNvPr id="1709" name="Google Shape;1709;p73"/>
          <p:cNvSpPr txBox="1"/>
          <p:nvPr>
            <p:ph idx="3" type="title"/>
          </p:nvPr>
        </p:nvSpPr>
        <p:spPr>
          <a:xfrm>
            <a:off x="1760435" y="1866750"/>
            <a:ext cx="2145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THEM</a:t>
            </a:r>
            <a:endParaRPr/>
          </a:p>
        </p:txBody>
      </p:sp>
      <p:sp>
        <p:nvSpPr>
          <p:cNvPr id="1710" name="Google Shape;1710;p73"/>
          <p:cNvSpPr txBox="1"/>
          <p:nvPr>
            <p:ph type="title"/>
          </p:nvPr>
        </p:nvSpPr>
        <p:spPr>
          <a:xfrm>
            <a:off x="5238260" y="1866750"/>
            <a:ext cx="2145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714" name="Shape 1714"/>
        <p:cNvGrpSpPr/>
        <p:nvPr/>
      </p:nvGrpSpPr>
      <p:grpSpPr>
        <a:xfrm>
          <a:off x="0" y="0"/>
          <a:ext cx="0" cy="0"/>
          <a:chOff x="0" y="0"/>
          <a:chExt cx="0" cy="0"/>
        </a:xfrm>
      </p:grpSpPr>
      <p:sp>
        <p:nvSpPr>
          <p:cNvPr id="1715" name="Google Shape;1715;p74"/>
          <p:cNvSpPr txBox="1"/>
          <p:nvPr>
            <p:ph type="title"/>
          </p:nvPr>
        </p:nvSpPr>
        <p:spPr>
          <a:xfrm>
            <a:off x="1903250" y="1834838"/>
            <a:ext cx="5337600" cy="112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1716" name="Google Shape;1716;p74"/>
          <p:cNvSpPr txBox="1"/>
          <p:nvPr>
            <p:ph idx="1" type="body"/>
          </p:nvPr>
        </p:nvSpPr>
        <p:spPr>
          <a:xfrm>
            <a:off x="2524200" y="2955575"/>
            <a:ext cx="4095600" cy="35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720" name="Shape 1720"/>
        <p:cNvGrpSpPr/>
        <p:nvPr/>
      </p:nvGrpSpPr>
      <p:grpSpPr>
        <a:xfrm>
          <a:off x="0" y="0"/>
          <a:ext cx="0" cy="0"/>
          <a:chOff x="0" y="0"/>
          <a:chExt cx="0" cy="0"/>
        </a:xfrm>
      </p:grpSpPr>
      <p:sp>
        <p:nvSpPr>
          <p:cNvPr id="1721" name="Google Shape;1721;p75"/>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722" name="Google Shape;1722;p75"/>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ANALYSIS AND COMPETITION</a:t>
            </a:r>
            <a:endParaRPr/>
          </a:p>
        </p:txBody>
      </p:sp>
      <p:grpSp>
        <p:nvGrpSpPr>
          <p:cNvPr id="1723" name="Google Shape;1723;p75"/>
          <p:cNvGrpSpPr/>
          <p:nvPr/>
        </p:nvGrpSpPr>
        <p:grpSpPr>
          <a:xfrm>
            <a:off x="6351340" y="1383010"/>
            <a:ext cx="2301266" cy="2377467"/>
            <a:chOff x="6945936" y="1456203"/>
            <a:chExt cx="2159597" cy="2231107"/>
          </a:xfrm>
        </p:grpSpPr>
        <p:sp>
          <p:nvSpPr>
            <p:cNvPr id="1724" name="Google Shape;1724;p75"/>
            <p:cNvSpPr/>
            <p:nvPr/>
          </p:nvSpPr>
          <p:spPr>
            <a:xfrm>
              <a:off x="7643769" y="1456203"/>
              <a:ext cx="1461763" cy="1846434"/>
            </a:xfrm>
            <a:custGeom>
              <a:rect b="b" l="l" r="r" t="t"/>
              <a:pathLst>
                <a:path extrusionOk="0" h="156577" w="123957">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5"/>
            <p:cNvSpPr/>
            <p:nvPr/>
          </p:nvSpPr>
          <p:spPr>
            <a:xfrm>
              <a:off x="7451434" y="1648538"/>
              <a:ext cx="1461763" cy="1846434"/>
            </a:xfrm>
            <a:custGeom>
              <a:rect b="b" l="l" r="r" t="t"/>
              <a:pathLst>
                <a:path extrusionOk="0" h="156577" w="123957">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5"/>
            <p:cNvSpPr/>
            <p:nvPr/>
          </p:nvSpPr>
          <p:spPr>
            <a:xfrm>
              <a:off x="7259100" y="1840875"/>
              <a:ext cx="1487174" cy="1846434"/>
            </a:xfrm>
            <a:custGeom>
              <a:rect b="b" l="l" r="r" t="t"/>
              <a:pathLst>
                <a:path extrusionOk="0" h="156577" w="123957">
                  <a:moveTo>
                    <a:pt x="1" y="1"/>
                  </a:moveTo>
                  <a:lnTo>
                    <a:pt x="1" y="156576"/>
                  </a:lnTo>
                  <a:lnTo>
                    <a:pt x="123956" y="156576"/>
                  </a:lnTo>
                  <a:lnTo>
                    <a:pt x="123956" y="27043"/>
                  </a:lnTo>
                  <a:lnTo>
                    <a:pt x="980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5"/>
            <p:cNvSpPr/>
            <p:nvPr/>
          </p:nvSpPr>
          <p:spPr>
            <a:xfrm>
              <a:off x="6945936" y="2917954"/>
              <a:ext cx="769354" cy="769354"/>
            </a:xfrm>
            <a:custGeom>
              <a:rect b="b" l="l" r="r" t="t"/>
              <a:pathLst>
                <a:path extrusionOk="0" h="65241" w="65241">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5"/>
            <p:cNvSpPr/>
            <p:nvPr/>
          </p:nvSpPr>
          <p:spPr>
            <a:xfrm>
              <a:off x="7215206" y="3187224"/>
              <a:ext cx="230815" cy="230815"/>
            </a:xfrm>
            <a:custGeom>
              <a:rect b="b" l="l" r="r" t="t"/>
              <a:pathLst>
                <a:path extrusionOk="0" h="19573" w="19573">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5"/>
            <p:cNvSpPr/>
            <p:nvPr/>
          </p:nvSpPr>
          <p:spPr>
            <a:xfrm>
              <a:off x="7489901" y="1994743"/>
              <a:ext cx="307749" cy="307749"/>
            </a:xfrm>
            <a:custGeom>
              <a:rect b="b" l="l" r="r" t="t"/>
              <a:pathLst>
                <a:path extrusionOk="0" h="26097" w="26097">
                  <a:moveTo>
                    <a:pt x="1" y="1"/>
                  </a:moveTo>
                  <a:lnTo>
                    <a:pt x="1" y="26097"/>
                  </a:lnTo>
                  <a:lnTo>
                    <a:pt x="26097" y="26097"/>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5"/>
            <p:cNvSpPr/>
            <p:nvPr/>
          </p:nvSpPr>
          <p:spPr>
            <a:xfrm>
              <a:off x="7489901" y="2533283"/>
              <a:ext cx="307749" cy="307749"/>
            </a:xfrm>
            <a:custGeom>
              <a:rect b="b" l="l" r="r" t="t"/>
              <a:pathLst>
                <a:path extrusionOk="0" h="26097" w="26097">
                  <a:moveTo>
                    <a:pt x="1" y="1"/>
                  </a:moveTo>
                  <a:lnTo>
                    <a:pt x="1" y="26096"/>
                  </a:lnTo>
                  <a:lnTo>
                    <a:pt x="26097" y="26096"/>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5"/>
            <p:cNvSpPr/>
            <p:nvPr/>
          </p:nvSpPr>
          <p:spPr>
            <a:xfrm>
              <a:off x="8259243" y="3148757"/>
              <a:ext cx="307749" cy="307749"/>
            </a:xfrm>
            <a:custGeom>
              <a:rect b="b" l="l" r="r" t="t"/>
              <a:pathLst>
                <a:path extrusionOk="0" h="26097" w="26097">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5"/>
            <p:cNvSpPr/>
            <p:nvPr/>
          </p:nvSpPr>
          <p:spPr>
            <a:xfrm>
              <a:off x="7913039" y="1956275"/>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5"/>
            <p:cNvSpPr/>
            <p:nvPr/>
          </p:nvSpPr>
          <p:spPr>
            <a:xfrm>
              <a:off x="7913039" y="2110144"/>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5"/>
            <p:cNvSpPr/>
            <p:nvPr/>
          </p:nvSpPr>
          <p:spPr>
            <a:xfrm>
              <a:off x="7913039" y="2264013"/>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5"/>
            <p:cNvSpPr/>
            <p:nvPr/>
          </p:nvSpPr>
          <p:spPr>
            <a:xfrm>
              <a:off x="7913039" y="2494815"/>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5"/>
            <p:cNvSpPr/>
            <p:nvPr/>
          </p:nvSpPr>
          <p:spPr>
            <a:xfrm>
              <a:off x="7913039" y="2648684"/>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5"/>
            <p:cNvSpPr/>
            <p:nvPr/>
          </p:nvSpPr>
          <p:spPr>
            <a:xfrm>
              <a:off x="7913039" y="2802552"/>
              <a:ext cx="615486" cy="76946"/>
            </a:xfrm>
            <a:custGeom>
              <a:rect b="b" l="l" r="r" t="t"/>
              <a:pathLst>
                <a:path extrusionOk="0" h="6525" w="52193">
                  <a:moveTo>
                    <a:pt x="1" y="0"/>
                  </a:moveTo>
                  <a:lnTo>
                    <a:pt x="1" y="6524"/>
                  </a:lnTo>
                  <a:lnTo>
                    <a:pt x="52192" y="6524"/>
                  </a:lnTo>
                  <a:lnTo>
                    <a:pt x="52192"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5"/>
            <p:cNvSpPr/>
            <p:nvPr/>
          </p:nvSpPr>
          <p:spPr>
            <a:xfrm>
              <a:off x="7797638" y="3110290"/>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5"/>
            <p:cNvSpPr/>
            <p:nvPr/>
          </p:nvSpPr>
          <p:spPr>
            <a:xfrm>
              <a:off x="7797638" y="3264158"/>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5"/>
            <p:cNvSpPr/>
            <p:nvPr/>
          </p:nvSpPr>
          <p:spPr>
            <a:xfrm>
              <a:off x="7797638" y="3418027"/>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5"/>
            <p:cNvSpPr/>
            <p:nvPr/>
          </p:nvSpPr>
          <p:spPr>
            <a:xfrm>
              <a:off x="8413100" y="1828800"/>
              <a:ext cx="333193" cy="319819"/>
            </a:xfrm>
            <a:custGeom>
              <a:rect b="b" l="l" r="r" t="t"/>
              <a:pathLst>
                <a:path extrusionOk="0" h="26097" w="26097">
                  <a:moveTo>
                    <a:pt x="0" y="1"/>
                  </a:moveTo>
                  <a:lnTo>
                    <a:pt x="0" y="26097"/>
                  </a:lnTo>
                  <a:lnTo>
                    <a:pt x="26096" y="26097"/>
                  </a:lnTo>
                  <a:lnTo>
                    <a:pt x="0" y="1"/>
                  </a:lnTo>
                  <a:close/>
                </a:path>
              </a:pathLst>
            </a:custGeom>
            <a:solidFill>
              <a:srgbClr val="BBBFFF"/>
            </a:solidFill>
            <a:ln cap="flat" cmpd="sng" w="9525">
              <a:solidFill>
                <a:srgbClr val="BBB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745" name="Shape 1745"/>
        <p:cNvGrpSpPr/>
        <p:nvPr/>
      </p:nvGrpSpPr>
      <p:grpSpPr>
        <a:xfrm>
          <a:off x="0" y="0"/>
          <a:ext cx="0" cy="0"/>
          <a:chOff x="0" y="0"/>
          <a:chExt cx="0" cy="0"/>
        </a:xfrm>
      </p:grpSpPr>
      <p:sp>
        <p:nvSpPr>
          <p:cNvPr id="1746" name="Google Shape;1746;p76"/>
          <p:cNvSpPr txBox="1"/>
          <p:nvPr>
            <p:ph type="title"/>
          </p:nvPr>
        </p:nvSpPr>
        <p:spPr>
          <a:xfrm>
            <a:off x="1052800" y="1689450"/>
            <a:ext cx="2617200" cy="877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Slide Title Goes Here</a:t>
            </a:r>
            <a:endParaRPr/>
          </a:p>
        </p:txBody>
      </p:sp>
      <p:sp>
        <p:nvSpPr>
          <p:cNvPr id="1747" name="Google Shape;1747;p76"/>
          <p:cNvSpPr txBox="1"/>
          <p:nvPr>
            <p:ph idx="1" type="subTitle"/>
          </p:nvPr>
        </p:nvSpPr>
        <p:spPr>
          <a:xfrm>
            <a:off x="1638300" y="2658650"/>
            <a:ext cx="2031600" cy="66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you can enter a subtitle if you need it</a:t>
            </a:r>
            <a:endParaRPr/>
          </a:p>
        </p:txBody>
      </p:sp>
      <p:sp>
        <p:nvSpPr>
          <p:cNvPr id="1748" name="Google Shape;1748;p76"/>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0" lvl="0" marL="0" rtl="0" algn="l">
              <a:spcBef>
                <a:spcPts val="0"/>
              </a:spcBef>
              <a:spcAft>
                <a:spcPts val="0"/>
              </a:spcAft>
              <a:buClr>
                <a:schemeClr val="dk1"/>
              </a:buClr>
              <a:buSzPts val="1100"/>
              <a:buFont typeface="Arial"/>
              <a:buNone/>
            </a:pPr>
            <a:r>
              <a:t/>
            </a:r>
            <a:endParaRPr/>
          </a:p>
          <a:p>
            <a:pPr indent="-317500" lvl="0" marL="457200" rtl="0" algn="l">
              <a:spcBef>
                <a:spcPts val="0"/>
              </a:spcBef>
              <a:spcAft>
                <a:spcPts val="0"/>
              </a:spcAft>
              <a:buSzPts val="1400"/>
              <a:buChar char="●"/>
            </a:pPr>
            <a:r>
              <a:rPr lang="en"/>
              <a:t>They’re simple</a:t>
            </a:r>
            <a:endParaRPr/>
          </a:p>
          <a:p>
            <a:pPr indent="-317500" lvl="0" marL="457200" rtl="0" algn="l">
              <a:spcBef>
                <a:spcPts val="0"/>
              </a:spcBef>
              <a:spcAft>
                <a:spcPts val="0"/>
              </a:spcAft>
              <a:buSzPts val="1400"/>
              <a:buChar char="●"/>
            </a:pPr>
            <a:r>
              <a:rPr lang="en"/>
              <a:t>You can organize your ideas clearly and easily</a:t>
            </a:r>
            <a:endParaRPr/>
          </a:p>
          <a:p>
            <a:pPr indent="-317500" lvl="0" marL="457200" rtl="0" algn="l">
              <a:spcBef>
                <a:spcPts val="0"/>
              </a:spcBef>
              <a:spcAft>
                <a:spcPts val="0"/>
              </a:spcAft>
              <a:buSzPts val="1400"/>
              <a:buChar char="●"/>
            </a:pPr>
            <a:r>
              <a:rPr lang="en"/>
              <a:t>You’ll never forget to buy milk again!</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And the most important thing: the audience won’t miss the point of your presentation</a:t>
            </a:r>
            <a:endParaRPr/>
          </a:p>
          <a:p>
            <a:pPr indent="0" lvl="0" marL="0" rtl="0" algn="l">
              <a:spcBef>
                <a:spcPts val="0"/>
              </a:spcBef>
              <a:spcAft>
                <a:spcPts val="16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752" name="Shape 1752"/>
        <p:cNvGrpSpPr/>
        <p:nvPr/>
      </p:nvGrpSpPr>
      <p:grpSpPr>
        <a:xfrm>
          <a:off x="0" y="0"/>
          <a:ext cx="0" cy="0"/>
          <a:chOff x="0" y="0"/>
          <a:chExt cx="0" cy="0"/>
        </a:xfrm>
      </p:grpSpPr>
      <p:sp>
        <p:nvSpPr>
          <p:cNvPr id="1753" name="Google Shape;1753;p77"/>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757" name="Shape 1757"/>
        <p:cNvGrpSpPr/>
        <p:nvPr/>
      </p:nvGrpSpPr>
      <p:grpSpPr>
        <a:xfrm>
          <a:off x="0" y="0"/>
          <a:ext cx="0" cy="0"/>
          <a:chOff x="0" y="0"/>
          <a:chExt cx="0" cy="0"/>
        </a:xfrm>
      </p:grpSpPr>
      <p:sp>
        <p:nvSpPr>
          <p:cNvPr id="1758" name="Google Shape;1758;p7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grpSp>
        <p:nvGrpSpPr>
          <p:cNvPr id="1759" name="Google Shape;1759;p78"/>
          <p:cNvGrpSpPr/>
          <p:nvPr/>
        </p:nvGrpSpPr>
        <p:grpSpPr>
          <a:xfrm>
            <a:off x="597115" y="1341860"/>
            <a:ext cx="4375165" cy="2330810"/>
            <a:chOff x="233350" y="949250"/>
            <a:chExt cx="7137300" cy="3802300"/>
          </a:xfrm>
        </p:grpSpPr>
        <p:sp>
          <p:nvSpPr>
            <p:cNvPr id="1760" name="Google Shape;1760;p7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61" name="Google Shape;1761;p7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62" name="Google Shape;1762;p7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63" name="Google Shape;1763;p7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64" name="Google Shape;1764;p7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65" name="Google Shape;1765;p7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66" name="Google Shape;1766;p7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67" name="Google Shape;1767;p7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68" name="Google Shape;1768;p7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69" name="Google Shape;1769;p7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0" name="Google Shape;1770;p7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1" name="Google Shape;1771;p7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2" name="Google Shape;1772;p7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3" name="Google Shape;1773;p7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4" name="Google Shape;1774;p7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5" name="Google Shape;1775;p7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6" name="Google Shape;1776;p7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7" name="Google Shape;1777;p7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8" name="Google Shape;1778;p7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79" name="Google Shape;1779;p7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0" name="Google Shape;1780;p7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1" name="Google Shape;1781;p7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2" name="Google Shape;1782;p7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3" name="Google Shape;1783;p7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4" name="Google Shape;1784;p7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5" name="Google Shape;1785;p7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6" name="Google Shape;1786;p7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7" name="Google Shape;1787;p7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8" name="Google Shape;1788;p7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89" name="Google Shape;1789;p7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0" name="Google Shape;1790;p7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1" name="Google Shape;1791;p7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2" name="Google Shape;1792;p7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3" name="Google Shape;1793;p7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4" name="Google Shape;1794;p7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5" name="Google Shape;1795;p7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6" name="Google Shape;1796;p7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7" name="Google Shape;1797;p7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8" name="Google Shape;1798;p7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99" name="Google Shape;1799;p7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0" name="Google Shape;1800;p7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1" name="Google Shape;1801;p7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2" name="Google Shape;1802;p7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3" name="Google Shape;1803;p7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4" name="Google Shape;1804;p7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5" name="Google Shape;1805;p7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6" name="Google Shape;1806;p7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7" name="Google Shape;1807;p7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8" name="Google Shape;1808;p7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09" name="Google Shape;1809;p7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10" name="Google Shape;1810;p7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811" name="Google Shape;1811;p78"/>
          <p:cNvSpPr/>
          <p:nvPr/>
        </p:nvSpPr>
        <p:spPr>
          <a:xfrm>
            <a:off x="5643713" y="1709015"/>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8"/>
          <p:cNvSpPr/>
          <p:nvPr/>
        </p:nvSpPr>
        <p:spPr>
          <a:xfrm>
            <a:off x="7230575" y="170901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8"/>
          <p:cNvSpPr/>
          <p:nvPr/>
        </p:nvSpPr>
        <p:spPr>
          <a:xfrm>
            <a:off x="1082400" y="1968675"/>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8"/>
          <p:cNvSpPr/>
          <p:nvPr/>
        </p:nvSpPr>
        <p:spPr>
          <a:xfrm>
            <a:off x="1299750" y="180637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8"/>
          <p:cNvSpPr txBox="1"/>
          <p:nvPr>
            <p:ph type="title"/>
          </p:nvPr>
        </p:nvSpPr>
        <p:spPr>
          <a:xfrm>
            <a:off x="5526800" y="1209300"/>
            <a:ext cx="2145300" cy="34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GENDER</a:t>
            </a:r>
            <a:endParaRPr sz="1800"/>
          </a:p>
        </p:txBody>
      </p:sp>
      <p:sp>
        <p:nvSpPr>
          <p:cNvPr id="1816" name="Google Shape;1816;p78"/>
          <p:cNvSpPr txBox="1"/>
          <p:nvPr>
            <p:ph idx="4294967295" type="title"/>
          </p:nvPr>
        </p:nvSpPr>
        <p:spPr>
          <a:xfrm>
            <a:off x="7392863" y="1611665"/>
            <a:ext cx="9927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4</a:t>
            </a:r>
            <a:r>
              <a:rPr lang="en" sz="1800"/>
              <a:t>0%</a:t>
            </a:r>
            <a:endParaRPr sz="1800"/>
          </a:p>
        </p:txBody>
      </p:sp>
      <p:sp>
        <p:nvSpPr>
          <p:cNvPr id="1817" name="Google Shape;1817;p78"/>
          <p:cNvSpPr txBox="1"/>
          <p:nvPr>
            <p:ph idx="4294967295" type="title"/>
          </p:nvPr>
        </p:nvSpPr>
        <p:spPr>
          <a:xfrm>
            <a:off x="5795913" y="1611665"/>
            <a:ext cx="9927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6</a:t>
            </a:r>
            <a:r>
              <a:rPr lang="en" sz="1800"/>
              <a:t>0%</a:t>
            </a:r>
            <a:endParaRPr sz="1800"/>
          </a:p>
        </p:txBody>
      </p:sp>
      <p:sp>
        <p:nvSpPr>
          <p:cNvPr id="1818" name="Google Shape;1818;p78"/>
          <p:cNvSpPr txBox="1"/>
          <p:nvPr>
            <p:ph type="title"/>
          </p:nvPr>
        </p:nvSpPr>
        <p:spPr>
          <a:xfrm>
            <a:off x="5526800" y="2172638"/>
            <a:ext cx="3021000" cy="34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AVERAGE SPEND PER CUSTOMER</a:t>
            </a:r>
            <a:endParaRPr sz="1800"/>
          </a:p>
        </p:txBody>
      </p:sp>
      <p:sp>
        <p:nvSpPr>
          <p:cNvPr id="1819" name="Google Shape;1819;p78"/>
          <p:cNvSpPr txBox="1"/>
          <p:nvPr>
            <p:ph idx="4294967295" type="title"/>
          </p:nvPr>
        </p:nvSpPr>
        <p:spPr>
          <a:xfrm>
            <a:off x="5526788" y="2536363"/>
            <a:ext cx="9927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$50.00</a:t>
            </a:r>
            <a:endParaRPr sz="1800"/>
          </a:p>
        </p:txBody>
      </p:sp>
      <p:sp>
        <p:nvSpPr>
          <p:cNvPr id="1820" name="Google Shape;1820;p78"/>
          <p:cNvSpPr txBox="1"/>
          <p:nvPr>
            <p:ph type="title"/>
          </p:nvPr>
        </p:nvSpPr>
        <p:spPr>
          <a:xfrm>
            <a:off x="5526800" y="3079399"/>
            <a:ext cx="3021000" cy="34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AGE</a:t>
            </a:r>
            <a:endParaRPr sz="1800"/>
          </a:p>
        </p:txBody>
      </p:sp>
      <p:sp>
        <p:nvSpPr>
          <p:cNvPr id="1821" name="Google Shape;1821;p78"/>
          <p:cNvSpPr txBox="1"/>
          <p:nvPr>
            <p:ph idx="4294967295" type="title"/>
          </p:nvPr>
        </p:nvSpPr>
        <p:spPr>
          <a:xfrm>
            <a:off x="5526788" y="3423500"/>
            <a:ext cx="9927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25 - 45</a:t>
            </a:r>
            <a:endParaRPr sz="1800"/>
          </a:p>
        </p:txBody>
      </p:sp>
      <p:sp>
        <p:nvSpPr>
          <p:cNvPr id="1822" name="Google Shape;1822;p78"/>
          <p:cNvSpPr/>
          <p:nvPr/>
        </p:nvSpPr>
        <p:spPr>
          <a:xfrm>
            <a:off x="744575" y="4109350"/>
            <a:ext cx="1587300" cy="291300"/>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8"/>
          <p:cNvSpPr/>
          <p:nvPr/>
        </p:nvSpPr>
        <p:spPr>
          <a:xfrm>
            <a:off x="789200" y="4173850"/>
            <a:ext cx="1162500" cy="162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8"/>
          <p:cNvSpPr/>
          <p:nvPr/>
        </p:nvSpPr>
        <p:spPr>
          <a:xfrm>
            <a:off x="3473550" y="4109350"/>
            <a:ext cx="1587300" cy="291300"/>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8"/>
          <p:cNvSpPr/>
          <p:nvPr/>
        </p:nvSpPr>
        <p:spPr>
          <a:xfrm>
            <a:off x="3518175" y="4173850"/>
            <a:ext cx="397200" cy="1623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8"/>
          <p:cNvSpPr/>
          <p:nvPr/>
        </p:nvSpPr>
        <p:spPr>
          <a:xfrm>
            <a:off x="6303300" y="4109350"/>
            <a:ext cx="1587300" cy="291300"/>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8"/>
          <p:cNvSpPr/>
          <p:nvPr/>
        </p:nvSpPr>
        <p:spPr>
          <a:xfrm>
            <a:off x="6347925" y="4173850"/>
            <a:ext cx="1434000" cy="1623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8" name="Google Shape;1828;p78"/>
          <p:cNvGrpSpPr/>
          <p:nvPr/>
        </p:nvGrpSpPr>
        <p:grpSpPr>
          <a:xfrm>
            <a:off x="8014427" y="1545523"/>
            <a:ext cx="397347" cy="489284"/>
            <a:chOff x="3316000" y="4399325"/>
            <a:chExt cx="392325" cy="483100"/>
          </a:xfrm>
        </p:grpSpPr>
        <p:sp>
          <p:nvSpPr>
            <p:cNvPr id="1829" name="Google Shape;1829;p78"/>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30" name="Google Shape;1830;p78"/>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31" name="Google Shape;1831;p78"/>
          <p:cNvGrpSpPr/>
          <p:nvPr/>
        </p:nvGrpSpPr>
        <p:grpSpPr>
          <a:xfrm>
            <a:off x="6439129" y="1545497"/>
            <a:ext cx="365393" cy="489334"/>
            <a:chOff x="3926225" y="4399275"/>
            <a:chExt cx="360775" cy="483150"/>
          </a:xfrm>
        </p:grpSpPr>
        <p:sp>
          <p:nvSpPr>
            <p:cNvPr id="1832" name="Google Shape;1832;p78"/>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33" name="Google Shape;1833;p78"/>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34" name="Google Shape;1834;p78"/>
          <p:cNvGrpSpPr/>
          <p:nvPr/>
        </p:nvGrpSpPr>
        <p:grpSpPr>
          <a:xfrm>
            <a:off x="2555671" y="4075421"/>
            <a:ext cx="314006" cy="359154"/>
            <a:chOff x="-47509225" y="1974175"/>
            <a:chExt cx="263075" cy="300900"/>
          </a:xfrm>
        </p:grpSpPr>
        <p:sp>
          <p:nvSpPr>
            <p:cNvPr id="1835" name="Google Shape;1835;p7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78"/>
          <p:cNvGrpSpPr/>
          <p:nvPr/>
        </p:nvGrpSpPr>
        <p:grpSpPr>
          <a:xfrm>
            <a:off x="8065775" y="4118667"/>
            <a:ext cx="358199" cy="272648"/>
            <a:chOff x="-47527350" y="2747625"/>
            <a:chExt cx="300100" cy="228425"/>
          </a:xfrm>
        </p:grpSpPr>
        <p:sp>
          <p:nvSpPr>
            <p:cNvPr id="1841" name="Google Shape;1841;p7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78"/>
          <p:cNvGrpSpPr/>
          <p:nvPr/>
        </p:nvGrpSpPr>
        <p:grpSpPr>
          <a:xfrm>
            <a:off x="5234321" y="4075430"/>
            <a:ext cx="359154" cy="359124"/>
            <a:chOff x="-47159525" y="2342000"/>
            <a:chExt cx="300900" cy="300875"/>
          </a:xfrm>
        </p:grpSpPr>
        <p:sp>
          <p:nvSpPr>
            <p:cNvPr id="1848" name="Google Shape;1848;p7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3" name="Google Shape;1853;p78"/>
          <p:cNvSpPr/>
          <p:nvPr/>
        </p:nvSpPr>
        <p:spPr>
          <a:xfrm>
            <a:off x="2776125" y="180637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8"/>
          <p:cNvSpPr/>
          <p:nvPr/>
        </p:nvSpPr>
        <p:spPr>
          <a:xfrm>
            <a:off x="3915375" y="213097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8"/>
          <p:cNvSpPr/>
          <p:nvPr/>
        </p:nvSpPr>
        <p:spPr>
          <a:xfrm>
            <a:off x="4290600" y="302557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8"/>
          <p:cNvSpPr/>
          <p:nvPr/>
        </p:nvSpPr>
        <p:spPr>
          <a:xfrm>
            <a:off x="1082400" y="170901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8"/>
          <p:cNvSpPr/>
          <p:nvPr/>
        </p:nvSpPr>
        <p:spPr>
          <a:xfrm>
            <a:off x="1561850" y="256211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8"/>
          <p:cNvSpPr/>
          <p:nvPr/>
        </p:nvSpPr>
        <p:spPr>
          <a:xfrm>
            <a:off x="1457075" y="277581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8"/>
          <p:cNvSpPr/>
          <p:nvPr/>
        </p:nvSpPr>
        <p:spPr>
          <a:xfrm>
            <a:off x="2483700" y="180636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8"/>
          <p:cNvSpPr/>
          <p:nvPr/>
        </p:nvSpPr>
        <p:spPr>
          <a:xfrm>
            <a:off x="2988525" y="161166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864" name="Shape 1864"/>
        <p:cNvGrpSpPr/>
        <p:nvPr/>
      </p:nvGrpSpPr>
      <p:grpSpPr>
        <a:xfrm>
          <a:off x="0" y="0"/>
          <a:ext cx="0" cy="0"/>
          <a:chOff x="0" y="0"/>
          <a:chExt cx="0" cy="0"/>
        </a:xfrm>
      </p:grpSpPr>
      <p:sp>
        <p:nvSpPr>
          <p:cNvPr id="1865" name="Google Shape;1865;p79"/>
          <p:cNvSpPr/>
          <p:nvPr/>
        </p:nvSpPr>
        <p:spPr>
          <a:xfrm>
            <a:off x="3380450" y="1725450"/>
            <a:ext cx="423300" cy="423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9"/>
          <p:cNvSpPr/>
          <p:nvPr/>
        </p:nvSpPr>
        <p:spPr>
          <a:xfrm>
            <a:off x="5340350" y="1725450"/>
            <a:ext cx="423300" cy="423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9"/>
          <p:cNvSpPr/>
          <p:nvPr/>
        </p:nvSpPr>
        <p:spPr>
          <a:xfrm>
            <a:off x="7224050" y="1725450"/>
            <a:ext cx="423300" cy="423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9"/>
          <p:cNvSpPr/>
          <p:nvPr/>
        </p:nvSpPr>
        <p:spPr>
          <a:xfrm>
            <a:off x="1496825" y="1725450"/>
            <a:ext cx="423300" cy="423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a:t>
            </a:r>
            <a:endParaRPr/>
          </a:p>
        </p:txBody>
      </p:sp>
      <p:sp>
        <p:nvSpPr>
          <p:cNvPr id="1870" name="Google Shape;1870;p79"/>
          <p:cNvSpPr/>
          <p:nvPr/>
        </p:nvSpPr>
        <p:spPr>
          <a:xfrm>
            <a:off x="7108850" y="1610275"/>
            <a:ext cx="653700" cy="653700"/>
          </a:xfrm>
          <a:prstGeom prst="pie">
            <a:avLst>
              <a:gd fmla="val 0" name="adj1"/>
              <a:gd fmla="val 1620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9"/>
          <p:cNvSpPr/>
          <p:nvPr/>
        </p:nvSpPr>
        <p:spPr>
          <a:xfrm>
            <a:off x="5225150" y="1610275"/>
            <a:ext cx="653700" cy="653700"/>
          </a:xfrm>
          <a:prstGeom prst="pie">
            <a:avLst>
              <a:gd fmla="val 0" name="adj1"/>
              <a:gd fmla="val 191425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9"/>
          <p:cNvSpPr/>
          <p:nvPr/>
        </p:nvSpPr>
        <p:spPr>
          <a:xfrm>
            <a:off x="3265250" y="1610275"/>
            <a:ext cx="653700" cy="653700"/>
          </a:xfrm>
          <a:prstGeom prst="pie">
            <a:avLst>
              <a:gd fmla="val 0" name="adj1"/>
              <a:gd fmla="val 13838534"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9"/>
          <p:cNvSpPr/>
          <p:nvPr/>
        </p:nvSpPr>
        <p:spPr>
          <a:xfrm>
            <a:off x="1381625" y="1610275"/>
            <a:ext cx="653700" cy="653700"/>
          </a:xfrm>
          <a:prstGeom prst="pie">
            <a:avLst>
              <a:gd fmla="val 0" name="adj1"/>
              <a:gd fmla="val 902656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9"/>
          <p:cNvSpPr txBox="1"/>
          <p:nvPr>
            <p:ph idx="2" type="title"/>
          </p:nvPr>
        </p:nvSpPr>
        <p:spPr>
          <a:xfrm>
            <a:off x="1212050" y="2433700"/>
            <a:ext cx="992700" cy="49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40%</a:t>
            </a:r>
            <a:endParaRPr/>
          </a:p>
        </p:txBody>
      </p:sp>
      <p:sp>
        <p:nvSpPr>
          <p:cNvPr id="1875" name="Google Shape;1875;p79"/>
          <p:cNvSpPr txBox="1"/>
          <p:nvPr>
            <p:ph idx="3" type="title"/>
          </p:nvPr>
        </p:nvSpPr>
        <p:spPr>
          <a:xfrm>
            <a:off x="3121150" y="2433700"/>
            <a:ext cx="992700" cy="49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1876" name="Google Shape;1876;p79"/>
          <p:cNvSpPr txBox="1"/>
          <p:nvPr>
            <p:ph idx="4" type="title"/>
          </p:nvPr>
        </p:nvSpPr>
        <p:spPr>
          <a:xfrm>
            <a:off x="5030250" y="2433700"/>
            <a:ext cx="992700" cy="49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80%</a:t>
            </a:r>
            <a:endParaRPr/>
          </a:p>
        </p:txBody>
      </p:sp>
      <p:sp>
        <p:nvSpPr>
          <p:cNvPr id="1877" name="Google Shape;1877;p79"/>
          <p:cNvSpPr txBox="1"/>
          <p:nvPr>
            <p:ph idx="5" type="title"/>
          </p:nvPr>
        </p:nvSpPr>
        <p:spPr>
          <a:xfrm>
            <a:off x="6939350" y="2433700"/>
            <a:ext cx="992700" cy="49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1878" name="Google Shape;1878;p79"/>
          <p:cNvSpPr txBox="1"/>
          <p:nvPr>
            <p:ph idx="1" type="subTitle"/>
          </p:nvPr>
        </p:nvSpPr>
        <p:spPr>
          <a:xfrm>
            <a:off x="1147475" y="2886625"/>
            <a:ext cx="11220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879" name="Google Shape;1879;p79"/>
          <p:cNvSpPr txBox="1"/>
          <p:nvPr>
            <p:ph idx="6" type="subTitle"/>
          </p:nvPr>
        </p:nvSpPr>
        <p:spPr>
          <a:xfrm>
            <a:off x="3056550" y="2886625"/>
            <a:ext cx="11220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880" name="Google Shape;1880;p79"/>
          <p:cNvSpPr txBox="1"/>
          <p:nvPr>
            <p:ph idx="7" type="subTitle"/>
          </p:nvPr>
        </p:nvSpPr>
        <p:spPr>
          <a:xfrm>
            <a:off x="4965625" y="2886625"/>
            <a:ext cx="11220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881" name="Google Shape;1881;p79"/>
          <p:cNvSpPr txBox="1"/>
          <p:nvPr>
            <p:ph idx="8" type="subTitle"/>
          </p:nvPr>
        </p:nvSpPr>
        <p:spPr>
          <a:xfrm>
            <a:off x="6874700" y="2886625"/>
            <a:ext cx="11220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882" name="Google Shape;1882;p79"/>
          <p:cNvSpPr txBox="1"/>
          <p:nvPr>
            <p:ph idx="9" type="subTitle"/>
          </p:nvPr>
        </p:nvSpPr>
        <p:spPr>
          <a:xfrm>
            <a:off x="1041500" y="3223375"/>
            <a:ext cx="13338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883" name="Google Shape;1883;p79"/>
          <p:cNvSpPr txBox="1"/>
          <p:nvPr>
            <p:ph idx="13" type="subTitle"/>
          </p:nvPr>
        </p:nvSpPr>
        <p:spPr>
          <a:xfrm>
            <a:off x="2950597" y="3223375"/>
            <a:ext cx="13338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 is composed of hydrogen and helium</a:t>
            </a:r>
            <a:endParaRPr/>
          </a:p>
          <a:p>
            <a:pPr indent="0" lvl="0" marL="0" rtl="0" algn="ctr">
              <a:spcBef>
                <a:spcPts val="0"/>
              </a:spcBef>
              <a:spcAft>
                <a:spcPts val="0"/>
              </a:spcAft>
              <a:buNone/>
            </a:pPr>
            <a:r>
              <a:t/>
            </a:r>
            <a:endParaRPr/>
          </a:p>
        </p:txBody>
      </p:sp>
      <p:sp>
        <p:nvSpPr>
          <p:cNvPr id="1884" name="Google Shape;1884;p79"/>
          <p:cNvSpPr txBox="1"/>
          <p:nvPr>
            <p:ph idx="14" type="subTitle"/>
          </p:nvPr>
        </p:nvSpPr>
        <p:spPr>
          <a:xfrm>
            <a:off x="4859695" y="3223375"/>
            <a:ext cx="13338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a:p>
            <a:pPr indent="0" lvl="0" marL="0" rtl="0" algn="ctr">
              <a:spcBef>
                <a:spcPts val="0"/>
              </a:spcBef>
              <a:spcAft>
                <a:spcPts val="0"/>
              </a:spcAft>
              <a:buNone/>
            </a:pPr>
            <a:r>
              <a:t/>
            </a:r>
            <a:endParaRPr/>
          </a:p>
        </p:txBody>
      </p:sp>
      <p:sp>
        <p:nvSpPr>
          <p:cNvPr id="1885" name="Google Shape;1885;p79"/>
          <p:cNvSpPr txBox="1"/>
          <p:nvPr>
            <p:ph idx="15" type="subTitle"/>
          </p:nvPr>
        </p:nvSpPr>
        <p:spPr>
          <a:xfrm>
            <a:off x="6768792" y="3223375"/>
            <a:ext cx="13338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a:t>
            </a:r>
            <a:r>
              <a:rPr lang="en"/>
              <a:t>s the biggest object in the Solar System</a:t>
            </a:r>
            <a:endParaRPr/>
          </a:p>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34" name="Shape 1234"/>
        <p:cNvGrpSpPr/>
        <p:nvPr/>
      </p:nvGrpSpPr>
      <p:grpSpPr>
        <a:xfrm>
          <a:off x="0" y="0"/>
          <a:ext cx="0" cy="0"/>
          <a:chOff x="0" y="0"/>
          <a:chExt cx="0" cy="0"/>
        </a:xfrm>
      </p:grpSpPr>
      <p:pic>
        <p:nvPicPr>
          <p:cNvPr id="1235" name="Google Shape;1235;p53"/>
          <p:cNvPicPr preferRelativeResize="0"/>
          <p:nvPr/>
        </p:nvPicPr>
        <p:blipFill>
          <a:blip r:embed="rId3">
            <a:alphaModFix amt="73000"/>
          </a:blip>
          <a:stretch>
            <a:fillRect/>
          </a:stretch>
        </p:blipFill>
        <p:spPr>
          <a:xfrm>
            <a:off x="2058850" y="2624000"/>
            <a:ext cx="1387800" cy="18504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1236" name="Google Shape;1236;p5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237" name="Google Shape;1237;p53"/>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a:p>
            <a:pPr indent="0" lvl="0" marL="0" rtl="0" algn="r">
              <a:spcBef>
                <a:spcPts val="0"/>
              </a:spcBef>
              <a:spcAft>
                <a:spcPts val="0"/>
              </a:spcAft>
              <a:buNone/>
            </a:pPr>
            <a:r>
              <a:rPr lang="en"/>
              <a:t>Team Member</a:t>
            </a:r>
            <a:endParaRPr/>
          </a:p>
        </p:txBody>
      </p:sp>
      <p:sp>
        <p:nvSpPr>
          <p:cNvPr id="1238" name="Google Shape;1238;p53"/>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Member</a:t>
            </a:r>
            <a:endParaRPr/>
          </a:p>
        </p:txBody>
      </p:sp>
      <p:sp>
        <p:nvSpPr>
          <p:cNvPr id="1239" name="Google Shape;1239;p53"/>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member</a:t>
            </a:r>
            <a:endParaRPr/>
          </a:p>
        </p:txBody>
      </p:sp>
      <p:sp>
        <p:nvSpPr>
          <p:cNvPr id="1240" name="Google Shape;1240;p53"/>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Mimi Olayeye</a:t>
            </a:r>
            <a:endParaRPr/>
          </a:p>
        </p:txBody>
      </p:sp>
      <p:sp>
        <p:nvSpPr>
          <p:cNvPr id="1241" name="Google Shape;1241;p53"/>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David Wei</a:t>
            </a:r>
            <a:endParaRPr/>
          </a:p>
        </p:txBody>
      </p:sp>
      <p:sp>
        <p:nvSpPr>
          <p:cNvPr id="1242" name="Google Shape;1242;p53"/>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Brenda Cano</a:t>
            </a:r>
            <a:endParaRPr/>
          </a:p>
        </p:txBody>
      </p:sp>
      <p:pic>
        <p:nvPicPr>
          <p:cNvPr id="1243" name="Google Shape;1243;p53"/>
          <p:cNvPicPr preferRelativeResize="0"/>
          <p:nvPr/>
        </p:nvPicPr>
        <p:blipFill rotWithShape="1">
          <a:blip r:embed="rId4">
            <a:alphaModFix/>
          </a:blip>
          <a:srcRect b="22582" l="14880" r="21143" t="9927"/>
          <a:stretch/>
        </p:blipFill>
        <p:spPr>
          <a:xfrm>
            <a:off x="3964175" y="1100565"/>
            <a:ext cx="1282200" cy="1803600"/>
          </a:xfrm>
          <a:prstGeom prst="roundRect">
            <a:avLst>
              <a:gd fmla="val 16667" name="adj"/>
            </a:avLst>
          </a:prstGeom>
          <a:noFill/>
          <a:ln>
            <a:noFill/>
          </a:ln>
        </p:spPr>
      </p:pic>
      <p:pic>
        <p:nvPicPr>
          <p:cNvPr id="1244" name="Google Shape;1244;p53"/>
          <p:cNvPicPr preferRelativeResize="0"/>
          <p:nvPr/>
        </p:nvPicPr>
        <p:blipFill>
          <a:blip r:embed="rId5">
            <a:alphaModFix/>
          </a:blip>
          <a:stretch>
            <a:fillRect/>
          </a:stretch>
        </p:blipFill>
        <p:spPr>
          <a:xfrm>
            <a:off x="5587550" y="2553790"/>
            <a:ext cx="1472700" cy="1990800"/>
          </a:xfrm>
          <a:prstGeom prst="roundRect">
            <a:avLst>
              <a:gd fmla="val 16667" name="adj"/>
            </a:avLst>
          </a:prstGeom>
          <a:noFill/>
          <a:ln>
            <a:noFill/>
          </a:ln>
        </p:spPr>
      </p:pic>
      <p:grpSp>
        <p:nvGrpSpPr>
          <p:cNvPr id="1245" name="Google Shape;1245;p53"/>
          <p:cNvGrpSpPr/>
          <p:nvPr/>
        </p:nvGrpSpPr>
        <p:grpSpPr>
          <a:xfrm flipH="1" rot="10800000">
            <a:off x="4706487" y="1100565"/>
            <a:ext cx="539885" cy="389750"/>
            <a:chOff x="-77" y="3784091"/>
            <a:chExt cx="1880477" cy="1357541"/>
          </a:xfrm>
        </p:grpSpPr>
        <p:sp>
          <p:nvSpPr>
            <p:cNvPr id="1246" name="Google Shape;1246;p5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 name="Google Shape;1249;p53"/>
          <p:cNvGrpSpPr/>
          <p:nvPr/>
        </p:nvGrpSpPr>
        <p:grpSpPr>
          <a:xfrm flipH="1" rot="10800000">
            <a:off x="2906762" y="2628890"/>
            <a:ext cx="539885" cy="389750"/>
            <a:chOff x="-77" y="3784091"/>
            <a:chExt cx="1880477" cy="1357541"/>
          </a:xfrm>
        </p:grpSpPr>
        <p:sp>
          <p:nvSpPr>
            <p:cNvPr id="1250" name="Google Shape;1250;p5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53"/>
          <p:cNvGrpSpPr/>
          <p:nvPr/>
        </p:nvGrpSpPr>
        <p:grpSpPr>
          <a:xfrm flipH="1" rot="10800000">
            <a:off x="5587554" y="2553790"/>
            <a:ext cx="539885" cy="389750"/>
            <a:chOff x="-2817590" y="3784091"/>
            <a:chExt cx="1880477" cy="1357541"/>
          </a:xfrm>
        </p:grpSpPr>
        <p:sp>
          <p:nvSpPr>
            <p:cNvPr id="1254" name="Google Shape;1254;p53"/>
            <p:cNvSpPr/>
            <p:nvPr/>
          </p:nvSpPr>
          <p:spPr>
            <a:xfrm flipH="1">
              <a:off x="-2546504"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3"/>
            <p:cNvSpPr/>
            <p:nvPr/>
          </p:nvSpPr>
          <p:spPr>
            <a:xfrm flipH="1">
              <a:off x="-2661032"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3"/>
            <p:cNvSpPr/>
            <p:nvPr/>
          </p:nvSpPr>
          <p:spPr>
            <a:xfrm flipH="1">
              <a:off x="-281759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889" name="Shape 1889"/>
        <p:cNvGrpSpPr/>
        <p:nvPr/>
      </p:nvGrpSpPr>
      <p:grpSpPr>
        <a:xfrm>
          <a:off x="0" y="0"/>
          <a:ext cx="0" cy="0"/>
          <a:chOff x="0" y="0"/>
          <a:chExt cx="0" cy="0"/>
        </a:xfrm>
      </p:grpSpPr>
      <p:sp>
        <p:nvSpPr>
          <p:cNvPr id="1890" name="Google Shape;1890;p8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SHARE</a:t>
            </a:r>
            <a:endParaRPr/>
          </a:p>
        </p:txBody>
      </p:sp>
      <p:sp>
        <p:nvSpPr>
          <p:cNvPr id="1891" name="Google Shape;1891;p80"/>
          <p:cNvSpPr txBox="1"/>
          <p:nvPr/>
        </p:nvSpPr>
        <p:spPr>
          <a:xfrm>
            <a:off x="720131" y="1338250"/>
            <a:ext cx="1323000" cy="36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892" name="Google Shape;1892;p80"/>
          <p:cNvSpPr txBox="1"/>
          <p:nvPr/>
        </p:nvSpPr>
        <p:spPr>
          <a:xfrm>
            <a:off x="7101000" y="2927244"/>
            <a:ext cx="1323000" cy="36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893" name="Google Shape;1893;p80"/>
          <p:cNvSpPr txBox="1"/>
          <p:nvPr/>
        </p:nvSpPr>
        <p:spPr>
          <a:xfrm>
            <a:off x="7101000" y="1338238"/>
            <a:ext cx="1323000" cy="36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894" name="Google Shape;1894;p80"/>
          <p:cNvSpPr txBox="1"/>
          <p:nvPr/>
        </p:nvSpPr>
        <p:spPr>
          <a:xfrm>
            <a:off x="720000" y="1712825"/>
            <a:ext cx="1323000" cy="1042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indent="0" lvl="0" marL="0" rtl="0" algn="r">
              <a:lnSpc>
                <a:spcPct val="100000"/>
              </a:lnSpc>
              <a:spcBef>
                <a:spcPts val="0"/>
              </a:spcBef>
              <a:spcAft>
                <a:spcPts val="0"/>
              </a:spcAft>
              <a:buNone/>
            </a:pPr>
            <a:r>
              <a:t/>
            </a:r>
            <a:endParaRPr>
              <a:solidFill>
                <a:schemeClr val="dk1"/>
              </a:solidFill>
              <a:latin typeface="Roboto"/>
              <a:ea typeface="Roboto"/>
              <a:cs typeface="Roboto"/>
              <a:sym typeface="Roboto"/>
            </a:endParaRPr>
          </a:p>
        </p:txBody>
      </p:sp>
      <p:sp>
        <p:nvSpPr>
          <p:cNvPr id="1895" name="Google Shape;1895;p80"/>
          <p:cNvSpPr txBox="1"/>
          <p:nvPr/>
        </p:nvSpPr>
        <p:spPr>
          <a:xfrm>
            <a:off x="7101000" y="3301824"/>
            <a:ext cx="1323000" cy="75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indent="0" lvl="0" marL="0" rtl="0" algn="l">
              <a:lnSpc>
                <a:spcPct val="100000"/>
              </a:lnSpc>
              <a:spcBef>
                <a:spcPts val="1600"/>
              </a:spcBef>
              <a:spcAft>
                <a:spcPts val="1600"/>
              </a:spcAft>
              <a:buNone/>
            </a:pPr>
            <a:r>
              <a:t/>
            </a:r>
            <a:endParaRPr>
              <a:solidFill>
                <a:schemeClr val="dk1"/>
              </a:solidFill>
              <a:latin typeface="Roboto"/>
              <a:ea typeface="Roboto"/>
              <a:cs typeface="Roboto"/>
              <a:sym typeface="Roboto"/>
            </a:endParaRPr>
          </a:p>
        </p:txBody>
      </p:sp>
      <p:sp>
        <p:nvSpPr>
          <p:cNvPr id="1896" name="Google Shape;1896;p80"/>
          <p:cNvSpPr txBox="1"/>
          <p:nvPr/>
        </p:nvSpPr>
        <p:spPr>
          <a:xfrm>
            <a:off x="7101000" y="1712800"/>
            <a:ext cx="1323000" cy="7500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897" name="Google Shape;1897;p80"/>
          <p:cNvSpPr txBox="1"/>
          <p:nvPr/>
        </p:nvSpPr>
        <p:spPr>
          <a:xfrm>
            <a:off x="720131" y="2927250"/>
            <a:ext cx="1323000" cy="36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898" name="Google Shape;1898;p80"/>
          <p:cNvSpPr txBox="1"/>
          <p:nvPr/>
        </p:nvSpPr>
        <p:spPr>
          <a:xfrm>
            <a:off x="720000" y="3301825"/>
            <a:ext cx="1323000" cy="7500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899" name="Google Shape;1899;p80"/>
          <p:cNvSpPr txBox="1"/>
          <p:nvPr/>
        </p:nvSpPr>
        <p:spPr>
          <a:xfrm>
            <a:off x="720150" y="4325675"/>
            <a:ext cx="7704000" cy="271800"/>
          </a:xfrm>
          <a:prstGeom prst="rect">
            <a:avLst/>
          </a:prstGeom>
          <a:noFill/>
          <a:ln>
            <a:noFill/>
          </a:ln>
        </p:spPr>
        <p:txBody>
          <a:bodyPr anchorCtr="0" anchor="ctr" bIns="91425" lIns="91425" spcFirstLastPara="1" rIns="91425" wrap="square" tIns="91425">
            <a:noAutofit/>
          </a:bodyPr>
          <a:lstStyle/>
          <a:p>
            <a:pPr indent="0" lvl="0" marL="269999" marR="223460" rtl="0" algn="ctr">
              <a:spcBef>
                <a:spcPts val="0"/>
              </a:spcBef>
              <a:spcAft>
                <a:spcPts val="0"/>
              </a:spcAft>
              <a:buNone/>
            </a:pPr>
            <a:r>
              <a:rPr lang="en" sz="1100">
                <a:solidFill>
                  <a:schemeClr val="dk1"/>
                </a:solidFill>
                <a:latin typeface="Roboto"/>
                <a:ea typeface="Roboto"/>
                <a:cs typeface="Roboto"/>
                <a:sym typeface="Roboto"/>
              </a:rPr>
              <a:t>T</a:t>
            </a:r>
            <a:r>
              <a:rPr lang="en" sz="1100">
                <a:solidFill>
                  <a:schemeClr val="dk1"/>
                </a:solidFill>
                <a:latin typeface="Roboto"/>
                <a:ea typeface="Roboto"/>
                <a:cs typeface="Roboto"/>
                <a:sym typeface="Roboto"/>
              </a:rPr>
              <a: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900" name="Google Shape;1900;p80" title="Gráfico">
            <a:hlinkClick r:id="rId3"/>
          </p:cNvPr>
          <p:cNvPicPr preferRelativeResize="0"/>
          <p:nvPr/>
        </p:nvPicPr>
        <p:blipFill>
          <a:blip r:embed="rId4">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904" name="Shape 1904"/>
        <p:cNvGrpSpPr/>
        <p:nvPr/>
      </p:nvGrpSpPr>
      <p:grpSpPr>
        <a:xfrm>
          <a:off x="0" y="0"/>
          <a:ext cx="0" cy="0"/>
          <a:chOff x="0" y="0"/>
          <a:chExt cx="0" cy="0"/>
        </a:xfrm>
      </p:grpSpPr>
      <p:sp>
        <p:nvSpPr>
          <p:cNvPr id="1905" name="Google Shape;1905;p8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COMPETITION ANALYSIS</a:t>
            </a:r>
            <a:endParaRPr/>
          </a:p>
        </p:txBody>
      </p:sp>
      <p:graphicFrame>
        <p:nvGraphicFramePr>
          <p:cNvPr id="1906" name="Google Shape;1906;p81"/>
          <p:cNvGraphicFramePr/>
          <p:nvPr/>
        </p:nvGraphicFramePr>
        <p:xfrm>
          <a:off x="1534125" y="1750500"/>
          <a:ext cx="3000000" cy="3000000"/>
        </p:xfrm>
        <a:graphic>
          <a:graphicData uri="http://schemas.openxmlformats.org/drawingml/2006/table">
            <a:tbl>
              <a:tblPr>
                <a:noFill/>
                <a:tableStyleId>{F10A58DD-10CF-48EF-B23E-F76294494472}</a:tableStyleId>
              </a:tblPr>
              <a:tblGrid>
                <a:gridCol w="1215150"/>
                <a:gridCol w="1215150"/>
                <a:gridCol w="1215150"/>
                <a:gridCol w="1215150"/>
                <a:gridCol w="1215150"/>
              </a:tblGrid>
              <a:tr h="49177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accent6">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496550">
                <a:tc>
                  <a:txBody>
                    <a:bodyPr/>
                    <a:lstStyle/>
                    <a:p>
                      <a:pPr indent="0" lvl="0" marL="0" rtl="0" algn="l">
                        <a:spcBef>
                          <a:spcPts val="0"/>
                        </a:spcBef>
                        <a:spcAft>
                          <a:spcPts val="0"/>
                        </a:spcAft>
                        <a:buNone/>
                      </a:pPr>
                      <a:r>
                        <a:t/>
                      </a:r>
                      <a:endParaRPr/>
                    </a:p>
                  </a:txBody>
                  <a:tcPr marT="91425" marB="91425" marR="91425" marL="91425">
                    <a:lnL cap="flat" cmpd="sng" w="19050">
                      <a:solidFill>
                        <a:schemeClr val="accent6">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accent6">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96550">
                <a:tc>
                  <a:txBody>
                    <a:bodyPr/>
                    <a:lstStyle/>
                    <a:p>
                      <a:pPr indent="0" lvl="0" marL="0" rtl="0" algn="l">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96550">
                <a:tc>
                  <a:txBody>
                    <a:bodyPr/>
                    <a:lstStyle/>
                    <a:p>
                      <a:pPr indent="0" lvl="0" marL="0" rtl="0" algn="l">
                        <a:spcBef>
                          <a:spcPts val="0"/>
                        </a:spcBef>
                        <a:spcAft>
                          <a:spcPts val="0"/>
                        </a:spcAft>
                        <a:buNone/>
                      </a:pPr>
                      <a:r>
                        <a:rPr lang="en" sz="1200">
                          <a:solidFill>
                            <a:schemeClr val="dk1"/>
                          </a:solidFill>
                          <a:latin typeface="Oswald"/>
                          <a:ea typeface="Oswald"/>
                          <a:cs typeface="Oswald"/>
                          <a:sym typeface="Oswald"/>
                        </a:rPr>
                        <a:t>COMPETITOR 02</a:t>
                      </a: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96550">
                <a:tc>
                  <a:txBody>
                    <a:bodyPr/>
                    <a:lstStyle/>
                    <a:p>
                      <a:pPr indent="0" lvl="0" marL="0" rtl="0" algn="l">
                        <a:spcBef>
                          <a:spcPts val="0"/>
                        </a:spcBef>
                        <a:spcAft>
                          <a:spcPts val="0"/>
                        </a:spcAft>
                        <a:buNone/>
                      </a:pPr>
                      <a:r>
                        <a:rPr lang="en" sz="1200">
                          <a:solidFill>
                            <a:schemeClr val="dk1"/>
                          </a:solidFill>
                          <a:latin typeface="Oswald"/>
                          <a:ea typeface="Oswald"/>
                          <a:cs typeface="Oswald"/>
                          <a:sym typeface="Oswald"/>
                        </a:rPr>
                        <a:t>COMPETITOR 03</a:t>
                      </a: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pSp>
        <p:nvGrpSpPr>
          <p:cNvPr id="1907" name="Google Shape;1907;p81"/>
          <p:cNvGrpSpPr/>
          <p:nvPr/>
        </p:nvGrpSpPr>
        <p:grpSpPr>
          <a:xfrm>
            <a:off x="6854939" y="1360025"/>
            <a:ext cx="358199" cy="359154"/>
            <a:chOff x="-48633950" y="1972600"/>
            <a:chExt cx="300100" cy="300900"/>
          </a:xfrm>
        </p:grpSpPr>
        <p:sp>
          <p:nvSpPr>
            <p:cNvPr id="1908" name="Google Shape;1908;p81"/>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1"/>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81"/>
          <p:cNvGrpSpPr/>
          <p:nvPr/>
        </p:nvGrpSpPr>
        <p:grpSpPr>
          <a:xfrm>
            <a:off x="5593356" y="1360488"/>
            <a:ext cx="361004" cy="358229"/>
            <a:chOff x="-48266125" y="1973375"/>
            <a:chExt cx="302450" cy="300125"/>
          </a:xfrm>
        </p:grpSpPr>
        <p:sp>
          <p:nvSpPr>
            <p:cNvPr id="1911" name="Google Shape;1911;p81"/>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1"/>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1"/>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1"/>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1"/>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1"/>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7" name="Google Shape;1917;p81"/>
          <p:cNvSpPr/>
          <p:nvPr/>
        </p:nvSpPr>
        <p:spPr>
          <a:xfrm>
            <a:off x="3194309" y="1360503"/>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8" name="Google Shape;1918;p81"/>
          <p:cNvGrpSpPr/>
          <p:nvPr/>
        </p:nvGrpSpPr>
        <p:grpSpPr>
          <a:xfrm>
            <a:off x="4457065" y="1360040"/>
            <a:ext cx="230365" cy="359124"/>
            <a:chOff x="-47842400" y="2342000"/>
            <a:chExt cx="193000" cy="300875"/>
          </a:xfrm>
        </p:grpSpPr>
        <p:sp>
          <p:nvSpPr>
            <p:cNvPr id="1919" name="Google Shape;1919;p81"/>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1"/>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1"/>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81"/>
          <p:cNvGrpSpPr/>
          <p:nvPr/>
        </p:nvGrpSpPr>
        <p:grpSpPr>
          <a:xfrm>
            <a:off x="3219769" y="2343040"/>
            <a:ext cx="308234" cy="308234"/>
            <a:chOff x="1487200" y="4993750"/>
            <a:chExt cx="483125" cy="483125"/>
          </a:xfrm>
        </p:grpSpPr>
        <p:sp>
          <p:nvSpPr>
            <p:cNvPr id="1923" name="Google Shape;1923;p8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4" name="Google Shape;1924;p8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5" name="Google Shape;1925;p81"/>
          <p:cNvGrpSpPr/>
          <p:nvPr/>
        </p:nvGrpSpPr>
        <p:grpSpPr>
          <a:xfrm>
            <a:off x="3219769" y="2835365"/>
            <a:ext cx="308234" cy="308234"/>
            <a:chOff x="2081650" y="4993750"/>
            <a:chExt cx="483125" cy="483125"/>
          </a:xfrm>
        </p:grpSpPr>
        <p:sp>
          <p:nvSpPr>
            <p:cNvPr id="1926" name="Google Shape;1926;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7" name="Google Shape;1927;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8" name="Google Shape;1928;p81"/>
          <p:cNvGrpSpPr/>
          <p:nvPr/>
        </p:nvGrpSpPr>
        <p:grpSpPr>
          <a:xfrm>
            <a:off x="3219769" y="3327690"/>
            <a:ext cx="308234" cy="308234"/>
            <a:chOff x="1487200" y="4993750"/>
            <a:chExt cx="483125" cy="483125"/>
          </a:xfrm>
        </p:grpSpPr>
        <p:sp>
          <p:nvSpPr>
            <p:cNvPr id="1929" name="Google Shape;1929;p8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0" name="Google Shape;1930;p8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1" name="Google Shape;1931;p81"/>
          <p:cNvGrpSpPr/>
          <p:nvPr/>
        </p:nvGrpSpPr>
        <p:grpSpPr>
          <a:xfrm>
            <a:off x="3219769" y="3820015"/>
            <a:ext cx="308234" cy="308234"/>
            <a:chOff x="2081650" y="4993750"/>
            <a:chExt cx="483125" cy="483125"/>
          </a:xfrm>
        </p:grpSpPr>
        <p:sp>
          <p:nvSpPr>
            <p:cNvPr id="1932" name="Google Shape;1932;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3" name="Google Shape;1933;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4" name="Google Shape;1934;p81"/>
          <p:cNvGrpSpPr/>
          <p:nvPr/>
        </p:nvGrpSpPr>
        <p:grpSpPr>
          <a:xfrm>
            <a:off x="6879921" y="2343040"/>
            <a:ext cx="308234" cy="308234"/>
            <a:chOff x="1487200" y="4993750"/>
            <a:chExt cx="483125" cy="483125"/>
          </a:xfrm>
        </p:grpSpPr>
        <p:sp>
          <p:nvSpPr>
            <p:cNvPr id="1935" name="Google Shape;1935;p8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6" name="Google Shape;1936;p8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7" name="Google Shape;1937;p81"/>
          <p:cNvGrpSpPr/>
          <p:nvPr/>
        </p:nvGrpSpPr>
        <p:grpSpPr>
          <a:xfrm>
            <a:off x="6879921" y="2835365"/>
            <a:ext cx="308234" cy="308234"/>
            <a:chOff x="2081650" y="4993750"/>
            <a:chExt cx="483125" cy="483125"/>
          </a:xfrm>
        </p:grpSpPr>
        <p:sp>
          <p:nvSpPr>
            <p:cNvPr id="1938" name="Google Shape;1938;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9" name="Google Shape;1939;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0" name="Google Shape;1940;p81"/>
          <p:cNvGrpSpPr/>
          <p:nvPr/>
        </p:nvGrpSpPr>
        <p:grpSpPr>
          <a:xfrm>
            <a:off x="6879921" y="3327690"/>
            <a:ext cx="308234" cy="308234"/>
            <a:chOff x="1487200" y="4993750"/>
            <a:chExt cx="483125" cy="483125"/>
          </a:xfrm>
        </p:grpSpPr>
        <p:sp>
          <p:nvSpPr>
            <p:cNvPr id="1941" name="Google Shape;1941;p8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2" name="Google Shape;1942;p8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3" name="Google Shape;1943;p81"/>
          <p:cNvGrpSpPr/>
          <p:nvPr/>
        </p:nvGrpSpPr>
        <p:grpSpPr>
          <a:xfrm>
            <a:off x="6879921" y="3820015"/>
            <a:ext cx="308234" cy="308234"/>
            <a:chOff x="2081650" y="4993750"/>
            <a:chExt cx="483125" cy="483125"/>
          </a:xfrm>
        </p:grpSpPr>
        <p:sp>
          <p:nvSpPr>
            <p:cNvPr id="1944" name="Google Shape;1944;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5" name="Google Shape;1945;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6" name="Google Shape;1946;p81"/>
          <p:cNvGrpSpPr/>
          <p:nvPr/>
        </p:nvGrpSpPr>
        <p:grpSpPr>
          <a:xfrm>
            <a:off x="4418130" y="2343040"/>
            <a:ext cx="308234" cy="308234"/>
            <a:chOff x="2081650" y="4993750"/>
            <a:chExt cx="483125" cy="483125"/>
          </a:xfrm>
        </p:grpSpPr>
        <p:sp>
          <p:nvSpPr>
            <p:cNvPr id="1947" name="Google Shape;1947;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8" name="Google Shape;1948;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9" name="Google Shape;1949;p81"/>
          <p:cNvGrpSpPr/>
          <p:nvPr/>
        </p:nvGrpSpPr>
        <p:grpSpPr>
          <a:xfrm>
            <a:off x="4418130" y="2835365"/>
            <a:ext cx="308234" cy="308234"/>
            <a:chOff x="2081650" y="4993750"/>
            <a:chExt cx="483125" cy="483125"/>
          </a:xfrm>
        </p:grpSpPr>
        <p:sp>
          <p:nvSpPr>
            <p:cNvPr id="1950" name="Google Shape;1950;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51" name="Google Shape;1951;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52" name="Google Shape;1952;p81"/>
          <p:cNvGrpSpPr/>
          <p:nvPr/>
        </p:nvGrpSpPr>
        <p:grpSpPr>
          <a:xfrm>
            <a:off x="4418130" y="3820015"/>
            <a:ext cx="308234" cy="308234"/>
            <a:chOff x="2081650" y="4993750"/>
            <a:chExt cx="483125" cy="483125"/>
          </a:xfrm>
        </p:grpSpPr>
        <p:sp>
          <p:nvSpPr>
            <p:cNvPr id="1953" name="Google Shape;1953;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54" name="Google Shape;1954;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55" name="Google Shape;1955;p81"/>
          <p:cNvGrpSpPr/>
          <p:nvPr/>
        </p:nvGrpSpPr>
        <p:grpSpPr>
          <a:xfrm>
            <a:off x="5619741" y="3327690"/>
            <a:ext cx="308234" cy="308234"/>
            <a:chOff x="2081650" y="4993750"/>
            <a:chExt cx="483125" cy="483125"/>
          </a:xfrm>
        </p:grpSpPr>
        <p:sp>
          <p:nvSpPr>
            <p:cNvPr id="1956" name="Google Shape;1956;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57" name="Google Shape;1957;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58" name="Google Shape;1958;p81"/>
          <p:cNvGrpSpPr/>
          <p:nvPr/>
        </p:nvGrpSpPr>
        <p:grpSpPr>
          <a:xfrm>
            <a:off x="5619741" y="2343040"/>
            <a:ext cx="308234" cy="308234"/>
            <a:chOff x="2081650" y="4993750"/>
            <a:chExt cx="483125" cy="483125"/>
          </a:xfrm>
        </p:grpSpPr>
        <p:sp>
          <p:nvSpPr>
            <p:cNvPr id="1959" name="Google Shape;1959;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0" name="Google Shape;1960;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61" name="Google Shape;1961;p81"/>
          <p:cNvGrpSpPr/>
          <p:nvPr/>
        </p:nvGrpSpPr>
        <p:grpSpPr>
          <a:xfrm>
            <a:off x="4418130" y="3327690"/>
            <a:ext cx="308234" cy="308234"/>
            <a:chOff x="1487200" y="4993750"/>
            <a:chExt cx="483125" cy="483125"/>
          </a:xfrm>
        </p:grpSpPr>
        <p:sp>
          <p:nvSpPr>
            <p:cNvPr id="1962" name="Google Shape;1962;p8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 name="Google Shape;1963;p8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64" name="Google Shape;1964;p81"/>
          <p:cNvGrpSpPr/>
          <p:nvPr/>
        </p:nvGrpSpPr>
        <p:grpSpPr>
          <a:xfrm>
            <a:off x="5619741" y="2835365"/>
            <a:ext cx="308234" cy="308234"/>
            <a:chOff x="1487200" y="4993750"/>
            <a:chExt cx="483125" cy="483125"/>
          </a:xfrm>
        </p:grpSpPr>
        <p:sp>
          <p:nvSpPr>
            <p:cNvPr id="1965" name="Google Shape;1965;p8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6" name="Google Shape;1966;p8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67" name="Google Shape;1967;p81"/>
          <p:cNvGrpSpPr/>
          <p:nvPr/>
        </p:nvGrpSpPr>
        <p:grpSpPr>
          <a:xfrm>
            <a:off x="5619741" y="3820015"/>
            <a:ext cx="308234" cy="308234"/>
            <a:chOff x="1487200" y="4993750"/>
            <a:chExt cx="483125" cy="483125"/>
          </a:xfrm>
        </p:grpSpPr>
        <p:sp>
          <p:nvSpPr>
            <p:cNvPr id="1968" name="Google Shape;1968;p8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9" name="Google Shape;1969;p8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973" name="Shape 1973"/>
        <p:cNvGrpSpPr/>
        <p:nvPr/>
      </p:nvGrpSpPr>
      <p:grpSpPr>
        <a:xfrm>
          <a:off x="0" y="0"/>
          <a:ext cx="0" cy="0"/>
          <a:chOff x="0" y="0"/>
          <a:chExt cx="0" cy="0"/>
        </a:xfrm>
      </p:grpSpPr>
      <p:sp>
        <p:nvSpPr>
          <p:cNvPr id="1974" name="Google Shape;1974;p82"/>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03</a:t>
            </a:r>
            <a:endParaRPr>
              <a:solidFill>
                <a:schemeClr val="accent3"/>
              </a:solidFill>
            </a:endParaRPr>
          </a:p>
        </p:txBody>
      </p:sp>
      <p:sp>
        <p:nvSpPr>
          <p:cNvPr id="1975" name="Google Shape;1975;p82"/>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SALES AND MARKETING PLAN</a:t>
            </a:r>
            <a:endParaRPr>
              <a:solidFill>
                <a:schemeClr val="accent3"/>
              </a:solidFill>
            </a:endParaRPr>
          </a:p>
        </p:txBody>
      </p:sp>
      <p:grpSp>
        <p:nvGrpSpPr>
          <p:cNvPr id="1976" name="Google Shape;1976;p82"/>
          <p:cNvGrpSpPr/>
          <p:nvPr/>
        </p:nvGrpSpPr>
        <p:grpSpPr>
          <a:xfrm>
            <a:off x="6275293" y="1383097"/>
            <a:ext cx="2377303" cy="2377303"/>
            <a:chOff x="5612559" y="834972"/>
            <a:chExt cx="3473558" cy="3473558"/>
          </a:xfrm>
        </p:grpSpPr>
        <p:sp>
          <p:nvSpPr>
            <p:cNvPr id="1977" name="Google Shape;1977;p82"/>
            <p:cNvSpPr/>
            <p:nvPr/>
          </p:nvSpPr>
          <p:spPr>
            <a:xfrm>
              <a:off x="5612559" y="3034881"/>
              <a:ext cx="2894635" cy="1273649"/>
            </a:xfrm>
            <a:custGeom>
              <a:rect b="b" l="l" r="r" t="t"/>
              <a:pathLst>
                <a:path extrusionOk="0" h="71765" w="163101">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2"/>
            <p:cNvSpPr/>
            <p:nvPr/>
          </p:nvSpPr>
          <p:spPr>
            <a:xfrm>
              <a:off x="5612559" y="2571742"/>
              <a:ext cx="2663066" cy="463157"/>
            </a:xfrm>
            <a:custGeom>
              <a:rect b="b" l="l" r="r" t="t"/>
              <a:pathLst>
                <a:path extrusionOk="0" h="26097" w="150053">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2"/>
            <p:cNvSpPr/>
            <p:nvPr/>
          </p:nvSpPr>
          <p:spPr>
            <a:xfrm>
              <a:off x="6075698" y="1413895"/>
              <a:ext cx="2663066" cy="2894635"/>
            </a:xfrm>
            <a:custGeom>
              <a:rect b="b" l="l" r="r" t="t"/>
              <a:pathLst>
                <a:path extrusionOk="0" h="163101" w="150053">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2"/>
            <p:cNvSpPr/>
            <p:nvPr/>
          </p:nvSpPr>
          <p:spPr>
            <a:xfrm>
              <a:off x="6075698" y="1066541"/>
              <a:ext cx="1796420" cy="463157"/>
            </a:xfrm>
            <a:custGeom>
              <a:rect b="b" l="l" r="r" t="t"/>
              <a:pathLst>
                <a:path extrusionOk="0" h="26097" w="101221">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2"/>
            <p:cNvSpPr/>
            <p:nvPr/>
          </p:nvSpPr>
          <p:spPr>
            <a:xfrm>
              <a:off x="8044038" y="1182326"/>
              <a:ext cx="694726" cy="694726"/>
            </a:xfrm>
            <a:custGeom>
              <a:rect b="b" l="l" r="r" t="t"/>
              <a:pathLst>
                <a:path extrusionOk="0" h="39145" w="39145">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2"/>
            <p:cNvSpPr/>
            <p:nvPr/>
          </p:nvSpPr>
          <p:spPr>
            <a:xfrm>
              <a:off x="7696684" y="834972"/>
              <a:ext cx="1389434" cy="1389434"/>
            </a:xfrm>
            <a:custGeom>
              <a:rect b="b" l="l" r="r" t="t"/>
              <a:pathLst>
                <a:path extrusionOk="0" h="78289" w="78289">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2"/>
            <p:cNvSpPr/>
            <p:nvPr/>
          </p:nvSpPr>
          <p:spPr>
            <a:xfrm>
              <a:off x="624937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2"/>
            <p:cNvSpPr/>
            <p:nvPr/>
          </p:nvSpPr>
          <p:spPr>
            <a:xfrm>
              <a:off x="6712514"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2"/>
            <p:cNvSpPr/>
            <p:nvPr/>
          </p:nvSpPr>
          <p:spPr>
            <a:xfrm>
              <a:off x="648094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2"/>
            <p:cNvSpPr/>
            <p:nvPr/>
          </p:nvSpPr>
          <p:spPr>
            <a:xfrm>
              <a:off x="7986146" y="1124433"/>
              <a:ext cx="810511" cy="810511"/>
            </a:xfrm>
            <a:custGeom>
              <a:rect b="b" l="l" r="r" t="t"/>
              <a:pathLst>
                <a:path extrusionOk="0" h="45669" w="45669">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2"/>
            <p:cNvSpPr/>
            <p:nvPr/>
          </p:nvSpPr>
          <p:spPr>
            <a:xfrm>
              <a:off x="6249375"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2"/>
            <p:cNvSpPr/>
            <p:nvPr/>
          </p:nvSpPr>
          <p:spPr>
            <a:xfrm>
              <a:off x="6017806"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2"/>
            <p:cNvSpPr/>
            <p:nvPr/>
          </p:nvSpPr>
          <p:spPr>
            <a:xfrm>
              <a:off x="5786237"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2"/>
            <p:cNvSpPr/>
            <p:nvPr/>
          </p:nvSpPr>
          <p:spPr>
            <a:xfrm>
              <a:off x="6210597" y="1714946"/>
              <a:ext cx="362990" cy="439996"/>
            </a:xfrm>
            <a:custGeom>
              <a:rect b="b" l="l" r="r" t="t"/>
              <a:pathLst>
                <a:path extrusionOk="0" h="24792" w="20453">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2"/>
            <p:cNvSpPr/>
            <p:nvPr/>
          </p:nvSpPr>
          <p:spPr>
            <a:xfrm>
              <a:off x="7719844" y="2178085"/>
              <a:ext cx="362990" cy="439996"/>
            </a:xfrm>
            <a:custGeom>
              <a:rect b="b" l="l" r="r" t="t"/>
              <a:pathLst>
                <a:path extrusionOk="0" h="24792" w="20453">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2"/>
            <p:cNvSpPr/>
            <p:nvPr/>
          </p:nvSpPr>
          <p:spPr>
            <a:xfrm>
              <a:off x="6712514" y="1703357"/>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2"/>
            <p:cNvSpPr/>
            <p:nvPr/>
          </p:nvSpPr>
          <p:spPr>
            <a:xfrm>
              <a:off x="6712514" y="193492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2"/>
            <p:cNvSpPr/>
            <p:nvPr/>
          </p:nvSpPr>
          <p:spPr>
            <a:xfrm>
              <a:off x="6712514" y="216649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2"/>
            <p:cNvSpPr/>
            <p:nvPr/>
          </p:nvSpPr>
          <p:spPr>
            <a:xfrm>
              <a:off x="6712514" y="2398065"/>
              <a:ext cx="578941" cy="115802"/>
            </a:xfrm>
            <a:custGeom>
              <a:rect b="b" l="l" r="r" t="t"/>
              <a:pathLst>
                <a:path extrusionOk="0" h="6525" w="32621">
                  <a:moveTo>
                    <a:pt x="1" y="1"/>
                  </a:moveTo>
                  <a:lnTo>
                    <a:pt x="1" y="6525"/>
                  </a:lnTo>
                  <a:lnTo>
                    <a:pt x="32621" y="6525"/>
                  </a:lnTo>
                  <a:lnTo>
                    <a:pt x="32621"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2"/>
            <p:cNvSpPr/>
            <p:nvPr/>
          </p:nvSpPr>
          <p:spPr>
            <a:xfrm>
              <a:off x="7407222" y="2398065"/>
              <a:ext cx="115802" cy="115802"/>
            </a:xfrm>
            <a:custGeom>
              <a:rect b="b" l="l" r="r" t="t"/>
              <a:pathLst>
                <a:path extrusionOk="0" h="6525" w="6525">
                  <a:moveTo>
                    <a:pt x="1" y="1"/>
                  </a:moveTo>
                  <a:lnTo>
                    <a:pt x="1" y="6525"/>
                  </a:lnTo>
                  <a:lnTo>
                    <a:pt x="6525" y="6525"/>
                  </a:lnTo>
                  <a:lnTo>
                    <a:pt x="6525"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2"/>
            <p:cNvSpPr/>
            <p:nvPr/>
          </p:nvSpPr>
          <p:spPr>
            <a:xfrm>
              <a:off x="7138596" y="3337653"/>
              <a:ext cx="474746" cy="668087"/>
            </a:xfrm>
            <a:custGeom>
              <a:rect b="b" l="l" r="r" t="t"/>
              <a:pathLst>
                <a:path extrusionOk="0" h="37644" w="2675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2"/>
            <p:cNvSpPr/>
            <p:nvPr/>
          </p:nvSpPr>
          <p:spPr>
            <a:xfrm>
              <a:off x="6274861" y="3337653"/>
              <a:ext cx="474728" cy="668087"/>
            </a:xfrm>
            <a:custGeom>
              <a:rect b="b" l="l" r="r" t="t"/>
              <a:pathLst>
                <a:path extrusionOk="0" h="37644" w="26749">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2"/>
            <p:cNvSpPr/>
            <p:nvPr/>
          </p:nvSpPr>
          <p:spPr>
            <a:xfrm>
              <a:off x="6771560" y="3194662"/>
              <a:ext cx="343325" cy="954088"/>
            </a:xfrm>
            <a:custGeom>
              <a:rect b="b" l="l" r="r" t="t"/>
              <a:pathLst>
                <a:path extrusionOk="0" h="53759" w="19345">
                  <a:moveTo>
                    <a:pt x="13016" y="1"/>
                  </a:moveTo>
                  <a:lnTo>
                    <a:pt x="1" y="52160"/>
                  </a:lnTo>
                  <a:lnTo>
                    <a:pt x="6329" y="53758"/>
                  </a:lnTo>
                  <a:lnTo>
                    <a:pt x="19345" y="1566"/>
                  </a:lnTo>
                  <a:lnTo>
                    <a:pt x="1301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2"/>
            <p:cNvSpPr/>
            <p:nvPr/>
          </p:nvSpPr>
          <p:spPr>
            <a:xfrm>
              <a:off x="5786237" y="367169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2"/>
            <p:cNvSpPr/>
            <p:nvPr/>
          </p:nvSpPr>
          <p:spPr>
            <a:xfrm>
              <a:off x="5786237" y="3208558"/>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2"/>
            <p:cNvSpPr/>
            <p:nvPr/>
          </p:nvSpPr>
          <p:spPr>
            <a:xfrm>
              <a:off x="5786237" y="344012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2"/>
            <p:cNvSpPr/>
            <p:nvPr/>
          </p:nvSpPr>
          <p:spPr>
            <a:xfrm>
              <a:off x="7986146" y="401905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2"/>
            <p:cNvSpPr/>
            <p:nvPr/>
          </p:nvSpPr>
          <p:spPr>
            <a:xfrm>
              <a:off x="7986146" y="3555912"/>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2"/>
            <p:cNvSpPr/>
            <p:nvPr/>
          </p:nvSpPr>
          <p:spPr>
            <a:xfrm>
              <a:off x="7986146" y="378748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2"/>
            <p:cNvSpPr/>
            <p:nvPr/>
          </p:nvSpPr>
          <p:spPr>
            <a:xfrm>
              <a:off x="8449284" y="378748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2"/>
            <p:cNvSpPr/>
            <p:nvPr/>
          </p:nvSpPr>
          <p:spPr>
            <a:xfrm>
              <a:off x="8449284" y="401905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2"/>
            <p:cNvSpPr/>
            <p:nvPr/>
          </p:nvSpPr>
          <p:spPr>
            <a:xfrm>
              <a:off x="8449284" y="3555912"/>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012" name="Shape 2012"/>
        <p:cNvGrpSpPr/>
        <p:nvPr/>
      </p:nvGrpSpPr>
      <p:grpSpPr>
        <a:xfrm>
          <a:off x="0" y="0"/>
          <a:ext cx="0" cy="0"/>
          <a:chOff x="0" y="0"/>
          <a:chExt cx="0" cy="0"/>
        </a:xfrm>
      </p:grpSpPr>
      <p:sp>
        <p:nvSpPr>
          <p:cNvPr id="2013" name="Google Shape;2013;p83"/>
          <p:cNvSpPr txBox="1"/>
          <p:nvPr>
            <p:ph idx="1" type="subTitle"/>
          </p:nvPr>
        </p:nvSpPr>
        <p:spPr>
          <a:xfrm>
            <a:off x="1842250" y="1618793"/>
            <a:ext cx="16827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2014" name="Google Shape;2014;p83"/>
          <p:cNvSpPr txBox="1"/>
          <p:nvPr>
            <p:ph idx="7" type="subTitle"/>
          </p:nvPr>
        </p:nvSpPr>
        <p:spPr>
          <a:xfrm>
            <a:off x="5618957" y="1618793"/>
            <a:ext cx="16824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015" name="Google Shape;2015;p83"/>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a:t>
            </a:r>
            <a:endParaRPr/>
          </a:p>
        </p:txBody>
      </p:sp>
      <p:sp>
        <p:nvSpPr>
          <p:cNvPr id="2016" name="Google Shape;2016;p83"/>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2017" name="Google Shape;2017;p83"/>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It is the ringed planet. It is composed of </a:t>
            </a:r>
            <a:r>
              <a:rPr lang="en"/>
              <a:t>h</a:t>
            </a:r>
            <a:r>
              <a:rPr lang="en"/>
              <a:t>ydrogen and helium</a:t>
            </a:r>
            <a:endParaRPr/>
          </a:p>
        </p:txBody>
      </p:sp>
      <p:sp>
        <p:nvSpPr>
          <p:cNvPr id="2018" name="Google Shape;2018;p83"/>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019" name="Google Shape;2019;p83"/>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sp>
        <p:nvSpPr>
          <p:cNvPr id="2020" name="Google Shape;2020;p83"/>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fourth-largest planet in the Solar System</a:t>
            </a:r>
            <a:endParaRPr/>
          </a:p>
        </p:txBody>
      </p:sp>
      <p:sp>
        <p:nvSpPr>
          <p:cNvPr id="2021" name="Google Shape;2021;p8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SERVICES</a:t>
            </a:r>
            <a:endParaRPr/>
          </a:p>
        </p:txBody>
      </p:sp>
      <p:sp>
        <p:nvSpPr>
          <p:cNvPr id="2022" name="Google Shape;2022;p83"/>
          <p:cNvSpPr/>
          <p:nvPr/>
        </p:nvSpPr>
        <p:spPr>
          <a:xfrm>
            <a:off x="3672333" y="1611267"/>
            <a:ext cx="406871" cy="404753"/>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3"/>
          <p:cNvSpPr/>
          <p:nvPr/>
        </p:nvSpPr>
        <p:spPr>
          <a:xfrm>
            <a:off x="3673922" y="2935449"/>
            <a:ext cx="403694" cy="403659"/>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3"/>
          <p:cNvSpPr/>
          <p:nvPr/>
        </p:nvSpPr>
        <p:spPr>
          <a:xfrm>
            <a:off x="5058199" y="2935449"/>
            <a:ext cx="410151" cy="403659"/>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5" name="Google Shape;2025;p83"/>
          <p:cNvGrpSpPr/>
          <p:nvPr/>
        </p:nvGrpSpPr>
        <p:grpSpPr>
          <a:xfrm>
            <a:off x="5064520" y="1614901"/>
            <a:ext cx="397509" cy="397484"/>
            <a:chOff x="-1700225" y="2768875"/>
            <a:chExt cx="291450" cy="292225"/>
          </a:xfrm>
        </p:grpSpPr>
        <p:sp>
          <p:nvSpPr>
            <p:cNvPr id="2026" name="Google Shape;2026;p83"/>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3"/>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3"/>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3"/>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3"/>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3"/>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035" name="Shape 2035"/>
        <p:cNvGrpSpPr/>
        <p:nvPr/>
      </p:nvGrpSpPr>
      <p:grpSpPr>
        <a:xfrm>
          <a:off x="0" y="0"/>
          <a:ext cx="0" cy="0"/>
          <a:chOff x="0" y="0"/>
          <a:chExt cx="0" cy="0"/>
        </a:xfrm>
      </p:grpSpPr>
      <p:sp>
        <p:nvSpPr>
          <p:cNvPr id="2036" name="Google Shape;2036;p8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BREAK-EVEN ANALYSIS</a:t>
            </a:r>
            <a:endParaRPr/>
          </a:p>
        </p:txBody>
      </p:sp>
      <p:cxnSp>
        <p:nvCxnSpPr>
          <p:cNvPr id="2037" name="Google Shape;2037;p84"/>
          <p:cNvCxnSpPr/>
          <p:nvPr/>
        </p:nvCxnSpPr>
        <p:spPr>
          <a:xfrm rot="10800000">
            <a:off x="771450" y="2796675"/>
            <a:ext cx="7601100" cy="0"/>
          </a:xfrm>
          <a:prstGeom prst="straightConnector1">
            <a:avLst/>
          </a:prstGeom>
          <a:noFill/>
          <a:ln cap="flat" cmpd="sng" w="28575">
            <a:solidFill>
              <a:schemeClr val="dk1"/>
            </a:solidFill>
            <a:prstDash val="solid"/>
            <a:round/>
            <a:headEnd len="med" w="med" type="none"/>
            <a:tailEnd len="med" w="med" type="none"/>
          </a:ln>
        </p:spPr>
      </p:cxnSp>
      <p:sp>
        <p:nvSpPr>
          <p:cNvPr id="2038" name="Google Shape;2038;p84"/>
          <p:cNvSpPr txBox="1"/>
          <p:nvPr/>
        </p:nvSpPr>
        <p:spPr>
          <a:xfrm>
            <a:off x="917250"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2039" name="Google Shape;2039;p84"/>
          <p:cNvSpPr txBox="1"/>
          <p:nvPr/>
        </p:nvSpPr>
        <p:spPr>
          <a:xfrm>
            <a:off x="872400"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2040" name="Google Shape;2040;p84"/>
          <p:cNvSpPr txBox="1"/>
          <p:nvPr/>
        </p:nvSpPr>
        <p:spPr>
          <a:xfrm>
            <a:off x="2413875"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2041" name="Google Shape;2041;p84"/>
          <p:cNvSpPr txBox="1"/>
          <p:nvPr/>
        </p:nvSpPr>
        <p:spPr>
          <a:xfrm>
            <a:off x="2369025"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2042" name="Google Shape;2042;p84"/>
          <p:cNvSpPr txBox="1"/>
          <p:nvPr/>
        </p:nvSpPr>
        <p:spPr>
          <a:xfrm>
            <a:off x="3523500" y="1451984"/>
            <a:ext cx="2097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2043" name="Google Shape;2043;p84"/>
          <p:cNvSpPr txBox="1"/>
          <p:nvPr/>
        </p:nvSpPr>
        <p:spPr>
          <a:xfrm>
            <a:off x="3865650" y="1771250"/>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It's</a:t>
            </a:r>
            <a:r>
              <a:rPr lang="en">
                <a:solidFill>
                  <a:schemeClr val="dk1"/>
                </a:solidFill>
                <a:latin typeface="Roboto"/>
                <a:ea typeface="Roboto"/>
                <a:cs typeface="Roboto"/>
                <a:sym typeface="Roboto"/>
              </a:rPr>
              <a:t> the biggest planet in the Solar System</a:t>
            </a:r>
            <a:endParaRPr>
              <a:solidFill>
                <a:schemeClr val="dk1"/>
              </a:solidFill>
              <a:latin typeface="Roboto"/>
              <a:ea typeface="Roboto"/>
              <a:cs typeface="Roboto"/>
              <a:sym typeface="Roboto"/>
            </a:endParaRPr>
          </a:p>
        </p:txBody>
      </p:sp>
      <p:sp>
        <p:nvSpPr>
          <p:cNvPr id="2044" name="Google Shape;2044;p84"/>
          <p:cNvSpPr txBox="1"/>
          <p:nvPr/>
        </p:nvSpPr>
        <p:spPr>
          <a:xfrm>
            <a:off x="5407125"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2045" name="Google Shape;2045;p84"/>
          <p:cNvSpPr txBox="1"/>
          <p:nvPr/>
        </p:nvSpPr>
        <p:spPr>
          <a:xfrm>
            <a:off x="5362275"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It's</a:t>
            </a:r>
            <a:r>
              <a:rPr lang="en">
                <a:solidFill>
                  <a:schemeClr val="dk1"/>
                </a:solidFill>
                <a:latin typeface="Roboto"/>
                <a:ea typeface="Roboto"/>
                <a:cs typeface="Roboto"/>
                <a:sym typeface="Roboto"/>
              </a:rPr>
              <a:t> composed of hydrogen and of helium</a:t>
            </a:r>
            <a:endParaRPr>
              <a:solidFill>
                <a:schemeClr val="dk1"/>
              </a:solidFill>
              <a:latin typeface="Roboto"/>
              <a:ea typeface="Roboto"/>
              <a:cs typeface="Roboto"/>
              <a:sym typeface="Roboto"/>
            </a:endParaRPr>
          </a:p>
        </p:txBody>
      </p:sp>
      <p:sp>
        <p:nvSpPr>
          <p:cNvPr id="2046" name="Google Shape;2046;p84"/>
          <p:cNvSpPr txBox="1"/>
          <p:nvPr/>
        </p:nvSpPr>
        <p:spPr>
          <a:xfrm>
            <a:off x="6903750"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2047" name="Google Shape;2047;p84"/>
          <p:cNvSpPr txBox="1"/>
          <p:nvPr/>
        </p:nvSpPr>
        <p:spPr>
          <a:xfrm>
            <a:off x="6858900"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2048" name="Google Shape;2048;p84"/>
          <p:cNvSpPr/>
          <p:nvPr/>
        </p:nvSpPr>
        <p:spPr>
          <a:xfrm>
            <a:off x="1459650" y="2677575"/>
            <a:ext cx="238200" cy="23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4"/>
          <p:cNvSpPr/>
          <p:nvPr/>
        </p:nvSpPr>
        <p:spPr>
          <a:xfrm>
            <a:off x="2956275" y="2677575"/>
            <a:ext cx="238200" cy="23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4"/>
          <p:cNvSpPr/>
          <p:nvPr/>
        </p:nvSpPr>
        <p:spPr>
          <a:xfrm>
            <a:off x="4452900" y="2677575"/>
            <a:ext cx="238200" cy="238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4"/>
          <p:cNvSpPr/>
          <p:nvPr/>
        </p:nvSpPr>
        <p:spPr>
          <a:xfrm>
            <a:off x="5949525" y="2677575"/>
            <a:ext cx="238200" cy="238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4"/>
          <p:cNvSpPr/>
          <p:nvPr/>
        </p:nvSpPr>
        <p:spPr>
          <a:xfrm>
            <a:off x="7446150" y="2677575"/>
            <a:ext cx="238200" cy="23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056" name="Shape 2056"/>
        <p:cNvGrpSpPr/>
        <p:nvPr/>
      </p:nvGrpSpPr>
      <p:grpSpPr>
        <a:xfrm>
          <a:off x="0" y="0"/>
          <a:ext cx="0" cy="0"/>
          <a:chOff x="0" y="0"/>
          <a:chExt cx="0" cy="0"/>
        </a:xfrm>
      </p:grpSpPr>
      <p:sp>
        <p:nvSpPr>
          <p:cNvPr id="2057" name="Google Shape;2057;p8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PLANS</a:t>
            </a:r>
            <a:endParaRPr/>
          </a:p>
        </p:txBody>
      </p:sp>
      <p:graphicFrame>
        <p:nvGraphicFramePr>
          <p:cNvPr id="2058" name="Google Shape;2058;p85"/>
          <p:cNvGraphicFramePr/>
          <p:nvPr/>
        </p:nvGraphicFramePr>
        <p:xfrm>
          <a:off x="952500" y="1942300"/>
          <a:ext cx="3000000" cy="3000000"/>
        </p:xfrm>
        <a:graphic>
          <a:graphicData uri="http://schemas.openxmlformats.org/drawingml/2006/table">
            <a:tbl>
              <a:tblPr>
                <a:noFill/>
                <a:tableStyleId>{F10A58DD-10CF-48EF-B23E-F76294494472}</a:tableStyleId>
              </a:tblPr>
              <a:tblGrid>
                <a:gridCol w="2413000"/>
                <a:gridCol w="2413000"/>
                <a:gridCol w="2413000"/>
              </a:tblGrid>
              <a:tr h="420450">
                <a:tc>
                  <a:txBody>
                    <a:bodyPr/>
                    <a:lstStyle/>
                    <a:p>
                      <a:pPr indent="0" lvl="0" marL="0" rtl="0" algn="ctr">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616975">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2925">
                <a:tc>
                  <a:txBody>
                    <a:bodyPr/>
                    <a:lstStyle/>
                    <a:p>
                      <a:pPr indent="0" lvl="0" marL="0" rtl="0" algn="ctr">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a:t>
                      </a: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C8AEF8">
                        <a:alpha val="56420"/>
                      </a:srgbClr>
                    </a:solidFill>
                  </a:tcPr>
                </a:tc>
                <a:tc>
                  <a:txBody>
                    <a:bodyPr/>
                    <a:lstStyle/>
                    <a:p>
                      <a:pPr indent="0" lvl="0" marL="0" rtl="0" algn="ctr">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878FFF">
                        <a:alpha val="54750"/>
                      </a:srgbClr>
                    </a:solidFill>
                  </a:tcPr>
                </a:tc>
                <a:tc>
                  <a:txBody>
                    <a:bodyPr/>
                    <a:lstStyle/>
                    <a:p>
                      <a:pPr indent="0" lvl="0" marL="0" marR="0" rtl="0" algn="ctr">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154F8">
                        <a:alpha val="50840"/>
                      </a:srgbClr>
                    </a:solidFill>
                  </a:tcPr>
                </a:tc>
              </a:tr>
            </a:tbl>
          </a:graphicData>
        </a:graphic>
      </p:graphicFrame>
      <p:grpSp>
        <p:nvGrpSpPr>
          <p:cNvPr id="2059" name="Google Shape;2059;p85"/>
          <p:cNvGrpSpPr/>
          <p:nvPr/>
        </p:nvGrpSpPr>
        <p:grpSpPr>
          <a:xfrm>
            <a:off x="10056118" y="1406918"/>
            <a:ext cx="402601" cy="405816"/>
            <a:chOff x="2588518" y="1521218"/>
            <a:chExt cx="402601" cy="405816"/>
          </a:xfrm>
        </p:grpSpPr>
        <p:sp>
          <p:nvSpPr>
            <p:cNvPr id="2060" name="Google Shape;2060;p85"/>
            <p:cNvSpPr/>
            <p:nvPr/>
          </p:nvSpPr>
          <p:spPr>
            <a:xfrm>
              <a:off x="2611102" y="1655730"/>
              <a:ext cx="380017" cy="271304"/>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5"/>
            <p:cNvSpPr/>
            <p:nvPr/>
          </p:nvSpPr>
          <p:spPr>
            <a:xfrm>
              <a:off x="2588518" y="1521218"/>
              <a:ext cx="379983" cy="271509"/>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5"/>
            <p:cNvSpPr/>
            <p:nvPr/>
          </p:nvSpPr>
          <p:spPr>
            <a:xfrm>
              <a:off x="2658491" y="1593343"/>
              <a:ext cx="261567" cy="261567"/>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5"/>
            <p:cNvSpPr/>
            <p:nvPr/>
          </p:nvSpPr>
          <p:spPr>
            <a:xfrm>
              <a:off x="2776876" y="1664374"/>
              <a:ext cx="48480" cy="72156"/>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85"/>
          <p:cNvGrpSpPr/>
          <p:nvPr/>
        </p:nvGrpSpPr>
        <p:grpSpPr>
          <a:xfrm>
            <a:off x="10462581" y="2263633"/>
            <a:ext cx="397489" cy="397490"/>
            <a:chOff x="-49786250" y="2316650"/>
            <a:chExt cx="300900" cy="299450"/>
          </a:xfrm>
        </p:grpSpPr>
        <p:sp>
          <p:nvSpPr>
            <p:cNvPr id="2065" name="Google Shape;2065;p85"/>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5"/>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5"/>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5"/>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5"/>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5"/>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5"/>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075" name="Shape 2075"/>
        <p:cNvGrpSpPr/>
        <p:nvPr/>
      </p:nvGrpSpPr>
      <p:grpSpPr>
        <a:xfrm>
          <a:off x="0" y="0"/>
          <a:ext cx="0" cy="0"/>
          <a:chOff x="0" y="0"/>
          <a:chExt cx="0" cy="0"/>
        </a:xfrm>
      </p:grpSpPr>
      <p:sp>
        <p:nvSpPr>
          <p:cNvPr id="2076" name="Google Shape;2076;p86"/>
          <p:cNvSpPr/>
          <p:nvPr/>
        </p:nvSpPr>
        <p:spPr>
          <a:xfrm>
            <a:off x="1731413" y="2269000"/>
            <a:ext cx="1399800" cy="449700"/>
          </a:xfrm>
          <a:prstGeom prst="round2DiagRect">
            <a:avLst>
              <a:gd fmla="val 16667"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6"/>
          <p:cNvSpPr/>
          <p:nvPr/>
        </p:nvSpPr>
        <p:spPr>
          <a:xfrm>
            <a:off x="1731413" y="3714075"/>
            <a:ext cx="1399800" cy="449700"/>
          </a:xfrm>
          <a:prstGeom prst="round2DiagRect">
            <a:avLst>
              <a:gd fmla="val 16667"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6"/>
          <p:cNvSpPr/>
          <p:nvPr/>
        </p:nvSpPr>
        <p:spPr>
          <a:xfrm>
            <a:off x="1731413" y="1546463"/>
            <a:ext cx="1399800" cy="449700"/>
          </a:xfrm>
          <a:prstGeom prst="round2DiagRect">
            <a:avLst>
              <a:gd fmla="val 16667"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6"/>
          <p:cNvSpPr/>
          <p:nvPr/>
        </p:nvSpPr>
        <p:spPr>
          <a:xfrm>
            <a:off x="1731413" y="2991538"/>
            <a:ext cx="1399800" cy="449700"/>
          </a:xfrm>
          <a:prstGeom prst="round2DiagRect">
            <a:avLst>
              <a:gd fmla="val 16667"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AND DISTRIBUTION</a:t>
            </a:r>
            <a:endParaRPr/>
          </a:p>
        </p:txBody>
      </p:sp>
      <p:sp>
        <p:nvSpPr>
          <p:cNvPr id="2081" name="Google Shape;2081;p86"/>
          <p:cNvSpPr txBox="1"/>
          <p:nvPr>
            <p:ph idx="4294967295" type="subTitle"/>
          </p:nvPr>
        </p:nvSpPr>
        <p:spPr>
          <a:xfrm>
            <a:off x="1849862" y="1574125"/>
            <a:ext cx="11742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2082" name="Google Shape;2082;p86"/>
          <p:cNvSpPr txBox="1"/>
          <p:nvPr>
            <p:ph idx="4294967295" type="subTitle"/>
          </p:nvPr>
        </p:nvSpPr>
        <p:spPr>
          <a:xfrm>
            <a:off x="1849862" y="2296642"/>
            <a:ext cx="11742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2083" name="Google Shape;2083;p86"/>
          <p:cNvSpPr txBox="1"/>
          <p:nvPr>
            <p:ph idx="4294967295" type="subTitle"/>
          </p:nvPr>
        </p:nvSpPr>
        <p:spPr>
          <a:xfrm>
            <a:off x="1849862" y="3019158"/>
            <a:ext cx="11742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2084" name="Google Shape;2084;p86"/>
          <p:cNvSpPr txBox="1"/>
          <p:nvPr>
            <p:ph idx="4294967295" type="subTitle"/>
          </p:nvPr>
        </p:nvSpPr>
        <p:spPr>
          <a:xfrm>
            <a:off x="1849862" y="3741675"/>
            <a:ext cx="11742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2085" name="Google Shape;2085;p86"/>
          <p:cNvSpPr/>
          <p:nvPr/>
        </p:nvSpPr>
        <p:spPr>
          <a:xfrm>
            <a:off x="4120387" y="1476275"/>
            <a:ext cx="3292200" cy="585300"/>
          </a:xfrm>
          <a:prstGeom prst="rect">
            <a:avLst/>
          </a:prstGeom>
          <a:noFill/>
          <a:ln>
            <a:noFill/>
          </a:ln>
        </p:spPr>
        <p:txBody>
          <a:bodyPr anchorCtr="0" anchor="ctr" bIns="91425" lIns="2700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2086" name="Google Shape;2086;p86"/>
          <p:cNvSpPr/>
          <p:nvPr/>
        </p:nvSpPr>
        <p:spPr>
          <a:xfrm>
            <a:off x="4120387" y="2921342"/>
            <a:ext cx="3292200" cy="585300"/>
          </a:xfrm>
          <a:prstGeom prst="rect">
            <a:avLst/>
          </a:prstGeom>
          <a:noFill/>
          <a:ln>
            <a:noFill/>
          </a:ln>
        </p:spPr>
        <p:txBody>
          <a:bodyPr anchorCtr="0" anchor="ctr" bIns="91425" lIns="2743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2087" name="Google Shape;2087;p86"/>
          <p:cNvSpPr/>
          <p:nvPr/>
        </p:nvSpPr>
        <p:spPr>
          <a:xfrm>
            <a:off x="4120387" y="2198808"/>
            <a:ext cx="3292200" cy="585300"/>
          </a:xfrm>
          <a:prstGeom prst="rect">
            <a:avLst/>
          </a:prstGeom>
          <a:noFill/>
          <a:ln>
            <a:noFill/>
          </a:ln>
        </p:spPr>
        <p:txBody>
          <a:bodyPr anchorCtr="0" anchor="ctr" bIns="91425" lIns="900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2088" name="Google Shape;2088;p86"/>
          <p:cNvSpPr/>
          <p:nvPr/>
        </p:nvSpPr>
        <p:spPr>
          <a:xfrm>
            <a:off x="4120387" y="3643875"/>
            <a:ext cx="3292200" cy="585300"/>
          </a:xfrm>
          <a:prstGeom prst="rect">
            <a:avLst/>
          </a:prstGeom>
          <a:noFill/>
          <a:ln>
            <a:noFill/>
          </a:ln>
        </p:spPr>
        <p:txBody>
          <a:bodyPr anchorCtr="0" anchor="ctr" bIns="91425" lIns="2743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2089" name="Google Shape;2089;p86"/>
          <p:cNvCxnSpPr/>
          <p:nvPr/>
        </p:nvCxnSpPr>
        <p:spPr>
          <a:xfrm>
            <a:off x="3358387" y="1768925"/>
            <a:ext cx="685800" cy="0"/>
          </a:xfrm>
          <a:prstGeom prst="straightConnector1">
            <a:avLst/>
          </a:prstGeom>
          <a:noFill/>
          <a:ln cap="flat" cmpd="sng" w="19050">
            <a:solidFill>
              <a:schemeClr val="accent1"/>
            </a:solidFill>
            <a:prstDash val="solid"/>
            <a:round/>
            <a:headEnd len="med" w="med" type="none"/>
            <a:tailEnd len="med" w="med" type="oval"/>
          </a:ln>
        </p:spPr>
      </p:cxnSp>
      <p:cxnSp>
        <p:nvCxnSpPr>
          <p:cNvPr id="2090" name="Google Shape;2090;p86"/>
          <p:cNvCxnSpPr/>
          <p:nvPr/>
        </p:nvCxnSpPr>
        <p:spPr>
          <a:xfrm>
            <a:off x="3282187" y="2491500"/>
            <a:ext cx="685800" cy="0"/>
          </a:xfrm>
          <a:prstGeom prst="straightConnector1">
            <a:avLst/>
          </a:prstGeom>
          <a:noFill/>
          <a:ln cap="flat" cmpd="sng" w="19050">
            <a:solidFill>
              <a:schemeClr val="accent2"/>
            </a:solidFill>
            <a:prstDash val="solid"/>
            <a:round/>
            <a:headEnd len="med" w="med" type="none"/>
            <a:tailEnd len="med" w="med" type="oval"/>
          </a:ln>
        </p:spPr>
      </p:cxnSp>
      <p:cxnSp>
        <p:nvCxnSpPr>
          <p:cNvPr id="2091" name="Google Shape;2091;p86"/>
          <p:cNvCxnSpPr/>
          <p:nvPr/>
        </p:nvCxnSpPr>
        <p:spPr>
          <a:xfrm>
            <a:off x="3282187" y="3214025"/>
            <a:ext cx="685800" cy="0"/>
          </a:xfrm>
          <a:prstGeom prst="straightConnector1">
            <a:avLst/>
          </a:prstGeom>
          <a:noFill/>
          <a:ln cap="flat" cmpd="sng" w="19050">
            <a:solidFill>
              <a:schemeClr val="accent3"/>
            </a:solidFill>
            <a:prstDash val="solid"/>
            <a:round/>
            <a:headEnd len="med" w="med" type="none"/>
            <a:tailEnd len="med" w="med" type="oval"/>
          </a:ln>
        </p:spPr>
      </p:cxnSp>
      <p:cxnSp>
        <p:nvCxnSpPr>
          <p:cNvPr id="2092" name="Google Shape;2092;p86"/>
          <p:cNvCxnSpPr/>
          <p:nvPr/>
        </p:nvCxnSpPr>
        <p:spPr>
          <a:xfrm>
            <a:off x="3282187" y="3936538"/>
            <a:ext cx="685800" cy="0"/>
          </a:xfrm>
          <a:prstGeom prst="straightConnector1">
            <a:avLst/>
          </a:prstGeom>
          <a:noFill/>
          <a:ln cap="flat" cmpd="sng" w="19050">
            <a:solidFill>
              <a:schemeClr val="accent4"/>
            </a:solidFill>
            <a:prstDash val="solid"/>
            <a:round/>
            <a:headEnd len="med" w="med" type="none"/>
            <a:tailEnd len="med" w="med" type="oval"/>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096" name="Shape 2096"/>
        <p:cNvGrpSpPr/>
        <p:nvPr/>
      </p:nvGrpSpPr>
      <p:grpSpPr>
        <a:xfrm>
          <a:off x="0" y="0"/>
          <a:ext cx="0" cy="0"/>
          <a:chOff x="0" y="0"/>
          <a:chExt cx="0" cy="0"/>
        </a:xfrm>
      </p:grpSpPr>
      <p:sp>
        <p:nvSpPr>
          <p:cNvPr id="2097" name="Google Shape;2097;p8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ADVERTISING AND PROMOTION</a:t>
            </a:r>
            <a:endParaRPr/>
          </a:p>
        </p:txBody>
      </p:sp>
      <p:sp>
        <p:nvSpPr>
          <p:cNvPr id="2098" name="Google Shape;2098;p87"/>
          <p:cNvSpPr txBox="1"/>
          <p:nvPr>
            <p:ph idx="4294967295" type="subTitle"/>
          </p:nvPr>
        </p:nvSpPr>
        <p:spPr>
          <a:xfrm>
            <a:off x="1650075" y="1600425"/>
            <a:ext cx="12069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2099" name="Google Shape;2099;p87"/>
          <p:cNvSpPr txBox="1"/>
          <p:nvPr>
            <p:ph idx="4294967295" type="subTitle"/>
          </p:nvPr>
        </p:nvSpPr>
        <p:spPr>
          <a:xfrm>
            <a:off x="5557675" y="1620784"/>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2100" name="Google Shape;2100;p87"/>
          <p:cNvSpPr txBox="1"/>
          <p:nvPr>
            <p:ph idx="4294967295" type="subTitle"/>
          </p:nvPr>
        </p:nvSpPr>
        <p:spPr>
          <a:xfrm>
            <a:off x="5557725" y="1966555"/>
            <a:ext cx="1936200" cy="5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It’s the farthest planet from the Sun</a:t>
            </a:r>
            <a:endParaRPr/>
          </a:p>
          <a:p>
            <a:pPr indent="0" lvl="0" marL="0" rtl="0" algn="l">
              <a:spcBef>
                <a:spcPts val="1600"/>
              </a:spcBef>
              <a:spcAft>
                <a:spcPts val="1600"/>
              </a:spcAft>
              <a:buNone/>
            </a:pPr>
            <a:r>
              <a:t/>
            </a:r>
            <a:endParaRPr/>
          </a:p>
        </p:txBody>
      </p:sp>
      <p:sp>
        <p:nvSpPr>
          <p:cNvPr id="2101" name="Google Shape;2101;p87"/>
          <p:cNvSpPr txBox="1"/>
          <p:nvPr>
            <p:ph idx="4294967295" type="subTitle"/>
          </p:nvPr>
        </p:nvSpPr>
        <p:spPr>
          <a:xfrm>
            <a:off x="5557650" y="2544323"/>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2102" name="Google Shape;2102;p87"/>
          <p:cNvSpPr txBox="1"/>
          <p:nvPr>
            <p:ph idx="4294967295" type="subTitle"/>
          </p:nvPr>
        </p:nvSpPr>
        <p:spPr>
          <a:xfrm>
            <a:off x="5557700" y="2862840"/>
            <a:ext cx="193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 is the second planet from the Sun</a:t>
            </a:r>
            <a:endParaRPr/>
          </a:p>
        </p:txBody>
      </p:sp>
      <p:sp>
        <p:nvSpPr>
          <p:cNvPr id="2103" name="Google Shape;2103;p87"/>
          <p:cNvSpPr txBox="1"/>
          <p:nvPr>
            <p:ph idx="4294967295" type="subTitle"/>
          </p:nvPr>
        </p:nvSpPr>
        <p:spPr>
          <a:xfrm>
            <a:off x="5557650" y="3516746"/>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2104" name="Google Shape;2104;p87"/>
          <p:cNvSpPr txBox="1"/>
          <p:nvPr>
            <p:ph idx="4294967295" type="subTitle"/>
          </p:nvPr>
        </p:nvSpPr>
        <p:spPr>
          <a:xfrm>
            <a:off x="5557700" y="3835250"/>
            <a:ext cx="193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I</a:t>
            </a:r>
            <a:r>
              <a:rPr lang="en"/>
              <a:t>t’s only a bit larger than the Moon</a:t>
            </a:r>
            <a:endParaRPr/>
          </a:p>
        </p:txBody>
      </p:sp>
      <p:sp>
        <p:nvSpPr>
          <p:cNvPr id="2105" name="Google Shape;2105;p87"/>
          <p:cNvSpPr txBox="1"/>
          <p:nvPr>
            <p:ph idx="4294967295" type="subTitle"/>
          </p:nvPr>
        </p:nvSpPr>
        <p:spPr>
          <a:xfrm>
            <a:off x="1650075" y="2549288"/>
            <a:ext cx="12069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2106" name="Google Shape;2106;p87"/>
          <p:cNvSpPr txBox="1"/>
          <p:nvPr>
            <p:ph idx="4294967295" type="subTitle"/>
          </p:nvPr>
        </p:nvSpPr>
        <p:spPr>
          <a:xfrm>
            <a:off x="1650075" y="3516750"/>
            <a:ext cx="12069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2107" name="Google Shape;2107;p87"/>
          <p:cNvCxnSpPr/>
          <p:nvPr/>
        </p:nvCxnSpPr>
        <p:spPr>
          <a:xfrm>
            <a:off x="3237975" y="2739175"/>
            <a:ext cx="1452900" cy="0"/>
          </a:xfrm>
          <a:prstGeom prst="straightConnector1">
            <a:avLst/>
          </a:prstGeom>
          <a:noFill/>
          <a:ln cap="flat" cmpd="sng" w="19050">
            <a:solidFill>
              <a:schemeClr val="accent2"/>
            </a:solidFill>
            <a:prstDash val="solid"/>
            <a:round/>
            <a:headEnd len="med" w="med" type="oval"/>
            <a:tailEnd len="med" w="med" type="oval"/>
          </a:ln>
        </p:spPr>
      </p:cxnSp>
      <p:cxnSp>
        <p:nvCxnSpPr>
          <p:cNvPr id="2108" name="Google Shape;2108;p87"/>
          <p:cNvCxnSpPr/>
          <p:nvPr/>
        </p:nvCxnSpPr>
        <p:spPr>
          <a:xfrm>
            <a:off x="3237975" y="3759225"/>
            <a:ext cx="1452900" cy="0"/>
          </a:xfrm>
          <a:prstGeom prst="straightConnector1">
            <a:avLst/>
          </a:prstGeom>
          <a:noFill/>
          <a:ln cap="flat" cmpd="sng" w="19050">
            <a:solidFill>
              <a:schemeClr val="accent3"/>
            </a:solidFill>
            <a:prstDash val="solid"/>
            <a:round/>
            <a:headEnd len="med" w="med" type="oval"/>
            <a:tailEnd len="med" w="med" type="oval"/>
          </a:ln>
        </p:spPr>
      </p:cxnSp>
      <p:cxnSp>
        <p:nvCxnSpPr>
          <p:cNvPr id="2109" name="Google Shape;2109;p87"/>
          <p:cNvCxnSpPr/>
          <p:nvPr/>
        </p:nvCxnSpPr>
        <p:spPr>
          <a:xfrm>
            <a:off x="3238041" y="1795275"/>
            <a:ext cx="1452900" cy="0"/>
          </a:xfrm>
          <a:prstGeom prst="straightConnector1">
            <a:avLst/>
          </a:prstGeom>
          <a:noFill/>
          <a:ln cap="flat" cmpd="sng" w="19050">
            <a:solidFill>
              <a:schemeClr val="accent1"/>
            </a:solidFill>
            <a:prstDash val="solid"/>
            <a:round/>
            <a:headEnd len="med" w="med" type="oval"/>
            <a:tailEnd len="med" w="med" type="oval"/>
          </a:ln>
        </p:spPr>
      </p:cxnSp>
      <p:sp>
        <p:nvSpPr>
          <p:cNvPr id="2110" name="Google Shape;2110;p87"/>
          <p:cNvSpPr/>
          <p:nvPr/>
        </p:nvSpPr>
        <p:spPr>
          <a:xfrm>
            <a:off x="5035575" y="1604677"/>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1" name="Google Shape;2111;p87"/>
          <p:cNvGrpSpPr/>
          <p:nvPr/>
        </p:nvGrpSpPr>
        <p:grpSpPr>
          <a:xfrm>
            <a:off x="5038427" y="3500639"/>
            <a:ext cx="420796" cy="421914"/>
            <a:chOff x="-1333200" y="2770450"/>
            <a:chExt cx="291450" cy="292225"/>
          </a:xfrm>
        </p:grpSpPr>
        <p:sp>
          <p:nvSpPr>
            <p:cNvPr id="2112" name="Google Shape;2112;p8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 name="Google Shape;2114;p87"/>
          <p:cNvGrpSpPr/>
          <p:nvPr/>
        </p:nvGrpSpPr>
        <p:grpSpPr>
          <a:xfrm>
            <a:off x="5036153" y="2527079"/>
            <a:ext cx="425343" cy="424188"/>
            <a:chOff x="-3854375" y="2405000"/>
            <a:chExt cx="294600" cy="293800"/>
          </a:xfrm>
        </p:grpSpPr>
        <p:sp>
          <p:nvSpPr>
            <p:cNvPr id="2115" name="Google Shape;2115;p8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120" name="Shape 2120"/>
        <p:cNvGrpSpPr/>
        <p:nvPr/>
      </p:nvGrpSpPr>
      <p:grpSpPr>
        <a:xfrm>
          <a:off x="0" y="0"/>
          <a:ext cx="0" cy="0"/>
          <a:chOff x="0" y="0"/>
          <a:chExt cx="0" cy="0"/>
        </a:xfrm>
      </p:grpSpPr>
      <p:sp>
        <p:nvSpPr>
          <p:cNvPr id="2121" name="Google Shape;2121;p88"/>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rPr>
              <a:t>04</a:t>
            </a:r>
            <a:endParaRPr>
              <a:solidFill>
                <a:schemeClr val="accent4"/>
              </a:solidFill>
            </a:endParaRPr>
          </a:p>
        </p:txBody>
      </p:sp>
      <p:sp>
        <p:nvSpPr>
          <p:cNvPr id="2122" name="Google Shape;2122;p88"/>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rPr>
              <a:t>MANAGEMENT PLAN</a:t>
            </a:r>
            <a:endParaRPr>
              <a:solidFill>
                <a:schemeClr val="accent4"/>
              </a:solidFill>
            </a:endParaRPr>
          </a:p>
        </p:txBody>
      </p:sp>
      <p:grpSp>
        <p:nvGrpSpPr>
          <p:cNvPr id="2123" name="Google Shape;2123;p88"/>
          <p:cNvGrpSpPr/>
          <p:nvPr/>
        </p:nvGrpSpPr>
        <p:grpSpPr>
          <a:xfrm>
            <a:off x="6275090" y="1382992"/>
            <a:ext cx="2377521" cy="2377521"/>
            <a:chOff x="6275090" y="1382992"/>
            <a:chExt cx="2377521" cy="2377521"/>
          </a:xfrm>
        </p:grpSpPr>
        <p:sp>
          <p:nvSpPr>
            <p:cNvPr id="2124" name="Google Shape;2124;p88"/>
            <p:cNvSpPr/>
            <p:nvPr/>
          </p:nvSpPr>
          <p:spPr>
            <a:xfrm>
              <a:off x="6275090" y="1382992"/>
              <a:ext cx="1862394" cy="2139770"/>
            </a:xfrm>
            <a:custGeom>
              <a:rect b="b" l="l" r="r" t="t"/>
              <a:pathLst>
                <a:path extrusionOk="0" h="176149" w="153315">
                  <a:moveTo>
                    <a:pt x="1" y="1"/>
                  </a:moveTo>
                  <a:lnTo>
                    <a:pt x="1" y="176148"/>
                  </a:lnTo>
                  <a:lnTo>
                    <a:pt x="153314" y="176148"/>
                  </a:lnTo>
                  <a:lnTo>
                    <a:pt x="153314" y="22835"/>
                  </a:lnTo>
                  <a:lnTo>
                    <a:pt x="1304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8"/>
            <p:cNvSpPr/>
            <p:nvPr/>
          </p:nvSpPr>
          <p:spPr>
            <a:xfrm>
              <a:off x="7860096" y="1382992"/>
              <a:ext cx="277388" cy="277388"/>
            </a:xfrm>
            <a:custGeom>
              <a:rect b="b" l="l" r="r" t="t"/>
              <a:pathLst>
                <a:path extrusionOk="0" h="22835" w="22835">
                  <a:moveTo>
                    <a:pt x="0" y="1"/>
                  </a:moveTo>
                  <a:lnTo>
                    <a:pt x="0" y="22835"/>
                  </a:lnTo>
                  <a:lnTo>
                    <a:pt x="22834" y="22835"/>
                  </a:lnTo>
                  <a:lnTo>
                    <a:pt x="0" y="1"/>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8"/>
            <p:cNvSpPr/>
            <p:nvPr/>
          </p:nvSpPr>
          <p:spPr>
            <a:xfrm>
              <a:off x="6631716" y="1977369"/>
              <a:ext cx="1228392" cy="1228392"/>
            </a:xfrm>
            <a:custGeom>
              <a:rect b="b" l="l" r="r" t="t"/>
              <a:pathLst>
                <a:path extrusionOk="0" h="101123" w="101123">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8"/>
            <p:cNvSpPr/>
            <p:nvPr/>
          </p:nvSpPr>
          <p:spPr>
            <a:xfrm>
              <a:off x="7622345" y="2730246"/>
              <a:ext cx="1030266" cy="1030266"/>
            </a:xfrm>
            <a:custGeom>
              <a:rect b="b" l="l" r="r" t="t"/>
              <a:pathLst>
                <a:path extrusionOk="0" h="84813" w="84813">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8"/>
            <p:cNvSpPr/>
            <p:nvPr/>
          </p:nvSpPr>
          <p:spPr>
            <a:xfrm>
              <a:off x="7265719" y="1660368"/>
              <a:ext cx="237763" cy="237763"/>
            </a:xfrm>
            <a:custGeom>
              <a:rect b="b" l="l" r="r" t="t"/>
              <a:pathLst>
                <a:path extrusionOk="0" h="19573" w="19573">
                  <a:moveTo>
                    <a:pt x="9787" y="1"/>
                  </a:moveTo>
                  <a:lnTo>
                    <a:pt x="1" y="19573"/>
                  </a:lnTo>
                  <a:lnTo>
                    <a:pt x="19573" y="19573"/>
                  </a:lnTo>
                  <a:lnTo>
                    <a:pt x="9787" y="1"/>
                  </a:lnTo>
                  <a:close/>
                </a:path>
              </a:pathLst>
            </a:custGeom>
            <a:solidFill>
              <a:srgbClr val="DED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8"/>
            <p:cNvSpPr/>
            <p:nvPr/>
          </p:nvSpPr>
          <p:spPr>
            <a:xfrm>
              <a:off x="7265719" y="1898118"/>
              <a:ext cx="237763" cy="673640"/>
            </a:xfrm>
            <a:custGeom>
              <a:rect b="b" l="l" r="r" t="t"/>
              <a:pathLst>
                <a:path extrusionOk="0" h="55455" w="19573">
                  <a:moveTo>
                    <a:pt x="1" y="1"/>
                  </a:moveTo>
                  <a:lnTo>
                    <a:pt x="1" y="55455"/>
                  </a:lnTo>
                  <a:lnTo>
                    <a:pt x="19573" y="35883"/>
                  </a:lnTo>
                  <a:lnTo>
                    <a:pt x="195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8"/>
            <p:cNvSpPr/>
            <p:nvPr/>
          </p:nvSpPr>
          <p:spPr>
            <a:xfrm>
              <a:off x="6631716" y="1660368"/>
              <a:ext cx="396264" cy="515139"/>
            </a:xfrm>
            <a:custGeom>
              <a:rect b="b" l="l" r="r" t="t"/>
              <a:pathLst>
                <a:path extrusionOk="0" h="42407" w="32621">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8"/>
            <p:cNvSpPr/>
            <p:nvPr/>
          </p:nvSpPr>
          <p:spPr>
            <a:xfrm>
              <a:off x="6671342" y="2175494"/>
              <a:ext cx="317013" cy="922092"/>
            </a:xfrm>
            <a:custGeom>
              <a:rect b="b" l="l" r="r" t="t"/>
              <a:pathLst>
                <a:path extrusionOk="0" h="75908" w="26097">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8"/>
            <p:cNvSpPr/>
            <p:nvPr/>
          </p:nvSpPr>
          <p:spPr>
            <a:xfrm>
              <a:off x="7820471" y="2928372"/>
              <a:ext cx="634014" cy="634014"/>
            </a:xfrm>
            <a:custGeom>
              <a:rect b="b" l="l" r="r" t="t"/>
              <a:pathLst>
                <a:path extrusionOk="0" h="52193" w="52193">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8"/>
            <p:cNvSpPr/>
            <p:nvPr/>
          </p:nvSpPr>
          <p:spPr>
            <a:xfrm>
              <a:off x="7899721" y="2928372"/>
              <a:ext cx="277388" cy="356638"/>
            </a:xfrm>
            <a:custGeom>
              <a:rect b="b" l="l" r="r" t="t"/>
              <a:pathLst>
                <a:path extrusionOk="0" h="29359" w="22835">
                  <a:moveTo>
                    <a:pt x="16310" y="0"/>
                  </a:moveTo>
                  <a:lnTo>
                    <a:pt x="16310" y="22834"/>
                  </a:lnTo>
                  <a:lnTo>
                    <a:pt x="0" y="22834"/>
                  </a:lnTo>
                  <a:lnTo>
                    <a:pt x="0" y="29358"/>
                  </a:lnTo>
                  <a:lnTo>
                    <a:pt x="22834" y="29358"/>
                  </a:lnTo>
                  <a:lnTo>
                    <a:pt x="22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8"/>
            <p:cNvSpPr/>
            <p:nvPr/>
          </p:nvSpPr>
          <p:spPr>
            <a:xfrm>
              <a:off x="8058222" y="3166123"/>
              <a:ext cx="158513" cy="158513"/>
            </a:xfrm>
            <a:custGeom>
              <a:rect b="b" l="l" r="r" t="t"/>
              <a:pathLst>
                <a:path extrusionOk="0" h="13049" w="13049">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8"/>
            <p:cNvSpPr/>
            <p:nvPr/>
          </p:nvSpPr>
          <p:spPr>
            <a:xfrm>
              <a:off x="6790217" y="1660368"/>
              <a:ext cx="79262" cy="317013"/>
            </a:xfrm>
            <a:custGeom>
              <a:rect b="b" l="l" r="r" t="t"/>
              <a:pathLst>
                <a:path extrusionOk="0" h="26097" w="6525">
                  <a:moveTo>
                    <a:pt x="3263" y="1"/>
                  </a:moveTo>
                  <a:lnTo>
                    <a:pt x="1" y="5220"/>
                  </a:lnTo>
                  <a:lnTo>
                    <a:pt x="1" y="26097"/>
                  </a:lnTo>
                  <a:lnTo>
                    <a:pt x="6525" y="26097"/>
                  </a:lnTo>
                  <a:lnTo>
                    <a:pt x="6525" y="5220"/>
                  </a:lnTo>
                  <a:lnTo>
                    <a:pt x="32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8"/>
            <p:cNvSpPr/>
            <p:nvPr/>
          </p:nvSpPr>
          <p:spPr>
            <a:xfrm>
              <a:off x="6841334" y="2939864"/>
              <a:ext cx="135141" cy="135129"/>
            </a:xfrm>
            <a:custGeom>
              <a:rect b="b" l="l" r="r" t="t"/>
              <a:pathLst>
                <a:path extrusionOk="0" h="11124" w="11125">
                  <a:moveTo>
                    <a:pt x="4600" y="0"/>
                  </a:moveTo>
                  <a:lnTo>
                    <a:pt x="1" y="4600"/>
                  </a:lnTo>
                  <a:lnTo>
                    <a:pt x="6525" y="11124"/>
                  </a:lnTo>
                  <a:lnTo>
                    <a:pt x="11124" y="6524"/>
                  </a:lnTo>
                  <a:lnTo>
                    <a:pt x="4600" y="0"/>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8"/>
            <p:cNvSpPr/>
            <p:nvPr/>
          </p:nvSpPr>
          <p:spPr>
            <a:xfrm>
              <a:off x="6960209" y="2820988"/>
              <a:ext cx="135141" cy="135129"/>
            </a:xfrm>
            <a:custGeom>
              <a:rect b="b" l="l" r="r" t="t"/>
              <a:pathLst>
                <a:path extrusionOk="0" h="11124" w="11125">
                  <a:moveTo>
                    <a:pt x="4600" y="0"/>
                  </a:moveTo>
                  <a:lnTo>
                    <a:pt x="1" y="4632"/>
                  </a:lnTo>
                  <a:lnTo>
                    <a:pt x="6525" y="11124"/>
                  </a:lnTo>
                  <a:lnTo>
                    <a:pt x="11124" y="6524"/>
                  </a:lnTo>
                  <a:lnTo>
                    <a:pt x="4600" y="0"/>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8"/>
            <p:cNvSpPr/>
            <p:nvPr/>
          </p:nvSpPr>
          <p:spPr>
            <a:xfrm>
              <a:off x="7079085" y="2702113"/>
              <a:ext cx="135141" cy="135530"/>
            </a:xfrm>
            <a:custGeom>
              <a:rect b="b" l="l" r="r" t="t"/>
              <a:pathLst>
                <a:path extrusionOk="0" h="11157" w="11125">
                  <a:moveTo>
                    <a:pt x="4600" y="1"/>
                  </a:moveTo>
                  <a:lnTo>
                    <a:pt x="1" y="4633"/>
                  </a:lnTo>
                  <a:lnTo>
                    <a:pt x="6525" y="11156"/>
                  </a:lnTo>
                  <a:lnTo>
                    <a:pt x="11124" y="6524"/>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8"/>
            <p:cNvSpPr/>
            <p:nvPr/>
          </p:nvSpPr>
          <p:spPr>
            <a:xfrm>
              <a:off x="7197960" y="2583237"/>
              <a:ext cx="135129" cy="135530"/>
            </a:xfrm>
            <a:custGeom>
              <a:rect b="b" l="l" r="r" t="t"/>
              <a:pathLst>
                <a:path extrusionOk="0" h="11157" w="11124">
                  <a:moveTo>
                    <a:pt x="4600" y="1"/>
                  </a:moveTo>
                  <a:lnTo>
                    <a:pt x="1" y="4633"/>
                  </a:lnTo>
                  <a:lnTo>
                    <a:pt x="6525"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8"/>
            <p:cNvSpPr/>
            <p:nvPr/>
          </p:nvSpPr>
          <p:spPr>
            <a:xfrm>
              <a:off x="7316835" y="2464362"/>
              <a:ext cx="135129" cy="135530"/>
            </a:xfrm>
            <a:custGeom>
              <a:rect b="b" l="l" r="r" t="t"/>
              <a:pathLst>
                <a:path extrusionOk="0" h="11157" w="11124">
                  <a:moveTo>
                    <a:pt x="4600" y="1"/>
                  </a:moveTo>
                  <a:lnTo>
                    <a:pt x="1" y="4633"/>
                  </a:lnTo>
                  <a:lnTo>
                    <a:pt x="6525"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8"/>
            <p:cNvSpPr/>
            <p:nvPr/>
          </p:nvSpPr>
          <p:spPr>
            <a:xfrm>
              <a:off x="7435711" y="2345487"/>
              <a:ext cx="135129" cy="135530"/>
            </a:xfrm>
            <a:custGeom>
              <a:rect b="b" l="l" r="r" t="t"/>
              <a:pathLst>
                <a:path extrusionOk="0" h="11157" w="11124">
                  <a:moveTo>
                    <a:pt x="4600" y="1"/>
                  </a:moveTo>
                  <a:lnTo>
                    <a:pt x="1" y="4633"/>
                  </a:lnTo>
                  <a:lnTo>
                    <a:pt x="6525"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8"/>
            <p:cNvSpPr/>
            <p:nvPr/>
          </p:nvSpPr>
          <p:spPr>
            <a:xfrm>
              <a:off x="7554586" y="2226611"/>
              <a:ext cx="135129" cy="135530"/>
            </a:xfrm>
            <a:custGeom>
              <a:rect b="b" l="l" r="r" t="t"/>
              <a:pathLst>
                <a:path extrusionOk="0" h="11157" w="11124">
                  <a:moveTo>
                    <a:pt x="4600" y="1"/>
                  </a:moveTo>
                  <a:lnTo>
                    <a:pt x="1" y="4633"/>
                  </a:lnTo>
                  <a:lnTo>
                    <a:pt x="6524"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8"/>
            <p:cNvSpPr/>
            <p:nvPr/>
          </p:nvSpPr>
          <p:spPr>
            <a:xfrm>
              <a:off x="6354340" y="3364249"/>
              <a:ext cx="79262" cy="79262"/>
            </a:xfrm>
            <a:custGeom>
              <a:rect b="b" l="l" r="r" t="t"/>
              <a:pathLst>
                <a:path extrusionOk="0" h="6525" w="6525">
                  <a:moveTo>
                    <a:pt x="1" y="0"/>
                  </a:moveTo>
                  <a:lnTo>
                    <a:pt x="1" y="6524"/>
                  </a:lnTo>
                  <a:lnTo>
                    <a:pt x="6525" y="6524"/>
                  </a:lnTo>
                  <a:lnTo>
                    <a:pt x="6525" y="0"/>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8"/>
            <p:cNvSpPr/>
            <p:nvPr/>
          </p:nvSpPr>
          <p:spPr>
            <a:xfrm>
              <a:off x="6512841" y="3364249"/>
              <a:ext cx="79262" cy="79262"/>
            </a:xfrm>
            <a:custGeom>
              <a:rect b="b" l="l" r="r" t="t"/>
              <a:pathLst>
                <a:path extrusionOk="0" h="6525" w="6525">
                  <a:moveTo>
                    <a:pt x="1" y="0"/>
                  </a:moveTo>
                  <a:lnTo>
                    <a:pt x="1" y="6524"/>
                  </a:lnTo>
                  <a:lnTo>
                    <a:pt x="6525" y="6524"/>
                  </a:lnTo>
                  <a:lnTo>
                    <a:pt x="6525" y="0"/>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8"/>
            <p:cNvSpPr/>
            <p:nvPr/>
          </p:nvSpPr>
          <p:spPr>
            <a:xfrm>
              <a:off x="6671342" y="3364249"/>
              <a:ext cx="79262" cy="79262"/>
            </a:xfrm>
            <a:custGeom>
              <a:rect b="b" l="l" r="r" t="t"/>
              <a:pathLst>
                <a:path extrusionOk="0" h="6525" w="6525">
                  <a:moveTo>
                    <a:pt x="1" y="0"/>
                  </a:moveTo>
                  <a:lnTo>
                    <a:pt x="1" y="6524"/>
                  </a:lnTo>
                  <a:lnTo>
                    <a:pt x="6525" y="6524"/>
                  </a:lnTo>
                  <a:lnTo>
                    <a:pt x="6525" y="0"/>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149" name="Shape 2149"/>
        <p:cNvGrpSpPr/>
        <p:nvPr/>
      </p:nvGrpSpPr>
      <p:grpSpPr>
        <a:xfrm>
          <a:off x="0" y="0"/>
          <a:ext cx="0" cy="0"/>
          <a:chOff x="0" y="0"/>
          <a:chExt cx="0" cy="0"/>
        </a:xfrm>
      </p:grpSpPr>
      <p:sp>
        <p:nvSpPr>
          <p:cNvPr id="2150" name="Google Shape;2150;p8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2151" name="Google Shape;2151;p89"/>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a:t>
            </a:r>
            <a:endParaRPr/>
          </a:p>
        </p:txBody>
      </p:sp>
      <p:sp>
        <p:nvSpPr>
          <p:cNvPr id="2152" name="Google Shape;2152;p89"/>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2153" name="Google Shape;2153;p89"/>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a:t>
            </a:r>
            <a:endParaRPr/>
          </a:p>
        </p:txBody>
      </p:sp>
      <p:sp>
        <p:nvSpPr>
          <p:cNvPr id="2154" name="Google Shape;2154;p89"/>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SARAH LEE</a:t>
            </a:r>
            <a:endParaRPr/>
          </a:p>
        </p:txBody>
      </p:sp>
      <p:sp>
        <p:nvSpPr>
          <p:cNvPr id="2155" name="Google Shape;2155;p89"/>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STEPHEN JAY</a:t>
            </a:r>
            <a:endParaRPr/>
          </a:p>
        </p:txBody>
      </p:sp>
      <p:sp>
        <p:nvSpPr>
          <p:cNvPr id="2156" name="Google Shape;2156;p89"/>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AVA SMITH</a:t>
            </a:r>
            <a:endParaRPr/>
          </a:p>
        </p:txBody>
      </p:sp>
      <p:grpSp>
        <p:nvGrpSpPr>
          <p:cNvPr id="2157" name="Google Shape;2157;p89"/>
          <p:cNvGrpSpPr/>
          <p:nvPr/>
        </p:nvGrpSpPr>
        <p:grpSpPr>
          <a:xfrm>
            <a:off x="3930875" y="1036502"/>
            <a:ext cx="1348800" cy="1850400"/>
            <a:chOff x="3930875" y="1036502"/>
            <a:chExt cx="1348800" cy="1850400"/>
          </a:xfrm>
        </p:grpSpPr>
        <p:pic>
          <p:nvPicPr>
            <p:cNvPr id="2158" name="Google Shape;2158;p89"/>
            <p:cNvPicPr preferRelativeResize="0"/>
            <p:nvPr/>
          </p:nvPicPr>
          <p:blipFill rotWithShape="1">
            <a:blip r:embed="rId3">
              <a:alphaModFix amt="95000"/>
            </a:blip>
            <a:srcRect b="2963" l="26163" r="6748" t="35554"/>
            <a:stretch/>
          </p:blipFill>
          <p:spPr>
            <a:xfrm>
              <a:off x="3930875" y="1036502"/>
              <a:ext cx="1348800" cy="1850400"/>
            </a:xfrm>
            <a:prstGeom prst="roundRect">
              <a:avLst>
                <a:gd fmla="val 16667" name="adj"/>
              </a:avLst>
            </a:prstGeom>
            <a:noFill/>
            <a:ln>
              <a:noFill/>
            </a:ln>
          </p:spPr>
        </p:pic>
        <p:pic>
          <p:nvPicPr>
            <p:cNvPr id="2159" name="Google Shape;2159;p89"/>
            <p:cNvPicPr preferRelativeResize="0"/>
            <p:nvPr/>
          </p:nvPicPr>
          <p:blipFill rotWithShape="1">
            <a:blip r:embed="rId4">
              <a:alphaModFix amt="18000"/>
            </a:blip>
            <a:srcRect b="2963" l="26163" r="6748" t="35554"/>
            <a:stretch/>
          </p:blipFill>
          <p:spPr>
            <a:xfrm>
              <a:off x="3930875" y="1036502"/>
              <a:ext cx="1348800" cy="1850400"/>
            </a:xfrm>
            <a:prstGeom prst="roundRect">
              <a:avLst>
                <a:gd fmla="val 16667" name="adj"/>
              </a:avLst>
            </a:prstGeom>
            <a:noFill/>
            <a:ln>
              <a:noFill/>
            </a:ln>
          </p:spPr>
        </p:pic>
      </p:grpSp>
      <p:grpSp>
        <p:nvGrpSpPr>
          <p:cNvPr id="2160" name="Google Shape;2160;p89"/>
          <p:cNvGrpSpPr/>
          <p:nvPr/>
        </p:nvGrpSpPr>
        <p:grpSpPr>
          <a:xfrm>
            <a:off x="2078350" y="2624000"/>
            <a:ext cx="1348800" cy="1850400"/>
            <a:chOff x="2078350" y="2624000"/>
            <a:chExt cx="1348800" cy="1850400"/>
          </a:xfrm>
        </p:grpSpPr>
        <p:pic>
          <p:nvPicPr>
            <p:cNvPr id="2161" name="Google Shape;2161;p89"/>
            <p:cNvPicPr preferRelativeResize="0"/>
            <p:nvPr/>
          </p:nvPicPr>
          <p:blipFill rotWithShape="1">
            <a:blip r:embed="rId5">
              <a:alphaModFix amt="95000"/>
            </a:blip>
            <a:srcRect b="18590" l="21980" r="22003" t="19931"/>
            <a:stretch/>
          </p:blipFill>
          <p:spPr>
            <a:xfrm>
              <a:off x="2078350" y="2624000"/>
              <a:ext cx="1348800" cy="1850400"/>
            </a:xfrm>
            <a:prstGeom prst="roundRect">
              <a:avLst>
                <a:gd fmla="val 16667" name="adj"/>
              </a:avLst>
            </a:prstGeom>
            <a:noFill/>
            <a:ln>
              <a:noFill/>
            </a:ln>
          </p:spPr>
        </p:pic>
        <p:pic>
          <p:nvPicPr>
            <p:cNvPr id="2162" name="Google Shape;2162;p89"/>
            <p:cNvPicPr preferRelativeResize="0"/>
            <p:nvPr/>
          </p:nvPicPr>
          <p:blipFill rotWithShape="1">
            <a:blip r:embed="rId6">
              <a:alphaModFix amt="18000"/>
            </a:blip>
            <a:srcRect b="18590" l="21980" r="22003" t="19931"/>
            <a:stretch/>
          </p:blipFill>
          <p:spPr>
            <a:xfrm>
              <a:off x="2078350" y="2624000"/>
              <a:ext cx="1348800" cy="1850400"/>
            </a:xfrm>
            <a:prstGeom prst="roundRect">
              <a:avLst>
                <a:gd fmla="val 16667" name="adj"/>
              </a:avLst>
            </a:prstGeom>
            <a:noFill/>
            <a:ln>
              <a:noFill/>
            </a:ln>
          </p:spPr>
        </p:pic>
      </p:grpSp>
      <p:grpSp>
        <p:nvGrpSpPr>
          <p:cNvPr id="2163" name="Google Shape;2163;p89"/>
          <p:cNvGrpSpPr/>
          <p:nvPr/>
        </p:nvGrpSpPr>
        <p:grpSpPr>
          <a:xfrm flipH="1">
            <a:off x="5716800" y="2624000"/>
            <a:ext cx="1348800" cy="1850400"/>
            <a:chOff x="5716800" y="2624000"/>
            <a:chExt cx="1348800" cy="1850400"/>
          </a:xfrm>
        </p:grpSpPr>
        <p:pic>
          <p:nvPicPr>
            <p:cNvPr id="2164" name="Google Shape;2164;p89"/>
            <p:cNvPicPr preferRelativeResize="0"/>
            <p:nvPr/>
          </p:nvPicPr>
          <p:blipFill rotWithShape="1">
            <a:blip r:embed="rId7">
              <a:alphaModFix amt="95000"/>
            </a:blip>
            <a:srcRect b="0" l="25415" r="25960" t="0"/>
            <a:stretch/>
          </p:blipFill>
          <p:spPr>
            <a:xfrm>
              <a:off x="5716800" y="2624000"/>
              <a:ext cx="1348800" cy="1850400"/>
            </a:xfrm>
            <a:prstGeom prst="roundRect">
              <a:avLst>
                <a:gd fmla="val 16667" name="adj"/>
              </a:avLst>
            </a:prstGeom>
            <a:noFill/>
            <a:ln>
              <a:noFill/>
            </a:ln>
          </p:spPr>
        </p:pic>
        <p:pic>
          <p:nvPicPr>
            <p:cNvPr id="2165" name="Google Shape;2165;p89"/>
            <p:cNvPicPr preferRelativeResize="0"/>
            <p:nvPr/>
          </p:nvPicPr>
          <p:blipFill rotWithShape="1">
            <a:blip r:embed="rId8">
              <a:alphaModFix amt="18000"/>
            </a:blip>
            <a:srcRect b="0" l="25415" r="25960" t="0"/>
            <a:stretch/>
          </p:blipFill>
          <p:spPr>
            <a:xfrm>
              <a:off x="5716800" y="2624000"/>
              <a:ext cx="1348800" cy="1850400"/>
            </a:xfrm>
            <a:prstGeom prst="roundRect">
              <a:avLst>
                <a:gd fmla="val 16667" name="adj"/>
              </a:avLst>
            </a:prstGeom>
            <a:noFill/>
            <a:ln>
              <a:noFill/>
            </a:ln>
          </p:spPr>
        </p:pic>
      </p:grpSp>
      <p:grpSp>
        <p:nvGrpSpPr>
          <p:cNvPr id="2166" name="Google Shape;2166;p89"/>
          <p:cNvGrpSpPr/>
          <p:nvPr/>
        </p:nvGrpSpPr>
        <p:grpSpPr>
          <a:xfrm flipH="1" rot="10800000">
            <a:off x="4739787" y="1036490"/>
            <a:ext cx="539885" cy="389750"/>
            <a:chOff x="-77" y="3784091"/>
            <a:chExt cx="1880477" cy="1357541"/>
          </a:xfrm>
        </p:grpSpPr>
        <p:sp>
          <p:nvSpPr>
            <p:cNvPr id="2167" name="Google Shape;2167;p8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89"/>
          <p:cNvGrpSpPr/>
          <p:nvPr/>
        </p:nvGrpSpPr>
        <p:grpSpPr>
          <a:xfrm flipH="1" rot="10800000">
            <a:off x="5716804" y="2628890"/>
            <a:ext cx="539885" cy="389750"/>
            <a:chOff x="-2817590" y="3784091"/>
            <a:chExt cx="1880477" cy="1357541"/>
          </a:xfrm>
        </p:grpSpPr>
        <p:sp>
          <p:nvSpPr>
            <p:cNvPr id="2171" name="Google Shape;2171;p89"/>
            <p:cNvSpPr/>
            <p:nvPr/>
          </p:nvSpPr>
          <p:spPr>
            <a:xfrm flipH="1">
              <a:off x="-2546504"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9"/>
            <p:cNvSpPr/>
            <p:nvPr/>
          </p:nvSpPr>
          <p:spPr>
            <a:xfrm flipH="1">
              <a:off x="-2661032"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9"/>
            <p:cNvSpPr/>
            <p:nvPr/>
          </p:nvSpPr>
          <p:spPr>
            <a:xfrm flipH="1">
              <a:off x="-281759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 name="Google Shape;2174;p89"/>
          <p:cNvGrpSpPr/>
          <p:nvPr/>
        </p:nvGrpSpPr>
        <p:grpSpPr>
          <a:xfrm flipH="1" rot="10800000">
            <a:off x="2887337" y="2628890"/>
            <a:ext cx="539885" cy="389750"/>
            <a:chOff x="-77" y="3784091"/>
            <a:chExt cx="1880477" cy="1357541"/>
          </a:xfrm>
        </p:grpSpPr>
        <p:sp>
          <p:nvSpPr>
            <p:cNvPr id="2175" name="Google Shape;2175;p8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60" name="Shape 1260"/>
        <p:cNvGrpSpPr/>
        <p:nvPr/>
      </p:nvGrpSpPr>
      <p:grpSpPr>
        <a:xfrm>
          <a:off x="0" y="0"/>
          <a:ext cx="0" cy="0"/>
          <a:chOff x="0" y="0"/>
          <a:chExt cx="0" cy="0"/>
        </a:xfrm>
      </p:grpSpPr>
      <p:sp>
        <p:nvSpPr>
          <p:cNvPr id="1261" name="Google Shape;1261;p54"/>
          <p:cNvSpPr txBox="1"/>
          <p:nvPr>
            <p:ph type="title"/>
          </p:nvPr>
        </p:nvSpPr>
        <p:spPr>
          <a:xfrm>
            <a:off x="5516410" y="1768059"/>
            <a:ext cx="2145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1262" name="Google Shape;1262;p54"/>
          <p:cNvSpPr txBox="1"/>
          <p:nvPr>
            <p:ph idx="1" type="body"/>
          </p:nvPr>
        </p:nvSpPr>
        <p:spPr>
          <a:xfrm>
            <a:off x="5076900" y="2302650"/>
            <a:ext cx="3048000" cy="197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An app that does all the thinking for you. Get notified when your favorite meals are served or when other friends are available to eat. Coordinate seating locations by viewing a heatmap of locations and see capacity statistics to beat rush hour and dine at the safest time.</a:t>
            </a:r>
            <a:endParaRPr/>
          </a:p>
        </p:txBody>
      </p:sp>
      <p:sp>
        <p:nvSpPr>
          <p:cNvPr id="1263" name="Google Shape;1263;p54"/>
          <p:cNvSpPr txBox="1"/>
          <p:nvPr>
            <p:ph idx="2" type="body"/>
          </p:nvPr>
        </p:nvSpPr>
        <p:spPr>
          <a:xfrm>
            <a:off x="1115075" y="2302650"/>
            <a:ext cx="3048000" cy="197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Returning from a pandemic, Emory University hasn’t quite figured out all the best systems yet. Coordinating a consistent student experience of classes and dining has yet to be achieved. Dining options are in flux and unclear.</a:t>
            </a:r>
            <a:endParaRPr/>
          </a:p>
        </p:txBody>
      </p:sp>
      <p:sp>
        <p:nvSpPr>
          <p:cNvPr id="1264" name="Google Shape;1264;p54"/>
          <p:cNvSpPr txBox="1"/>
          <p:nvPr>
            <p:ph idx="3" type="title"/>
          </p:nvPr>
        </p:nvSpPr>
        <p:spPr>
          <a:xfrm>
            <a:off x="1566273" y="1768059"/>
            <a:ext cx="2145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1265" name="Google Shape;1265;p54"/>
          <p:cNvSpPr txBox="1"/>
          <p:nvPr>
            <p:ph idx="4" type="title"/>
          </p:nvPr>
        </p:nvSpPr>
        <p:spPr>
          <a:xfrm>
            <a:off x="720000" y="4338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VS </a:t>
            </a:r>
            <a:r>
              <a:rPr lang="en"/>
              <a:t>OUR</a:t>
            </a:r>
            <a:r>
              <a:rPr lang="en"/>
              <a:t> SOLUTION </a:t>
            </a:r>
            <a:r>
              <a:rPr lang="en" sz="1300"/>
              <a:t>(elevator pitch)</a:t>
            </a:r>
            <a:endParaRPr sz="1300"/>
          </a:p>
        </p:txBody>
      </p:sp>
      <p:grpSp>
        <p:nvGrpSpPr>
          <p:cNvPr id="1266" name="Google Shape;1266;p54"/>
          <p:cNvGrpSpPr/>
          <p:nvPr/>
        </p:nvGrpSpPr>
        <p:grpSpPr>
          <a:xfrm>
            <a:off x="6353954" y="1232891"/>
            <a:ext cx="469887" cy="469887"/>
            <a:chOff x="1487200" y="4993750"/>
            <a:chExt cx="483125" cy="483125"/>
          </a:xfrm>
        </p:grpSpPr>
        <p:sp>
          <p:nvSpPr>
            <p:cNvPr id="1267" name="Google Shape;1267;p5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268" name="Google Shape;1268;p5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1269" name="Google Shape;1269;p54"/>
          <p:cNvGrpSpPr/>
          <p:nvPr/>
        </p:nvGrpSpPr>
        <p:grpSpPr>
          <a:xfrm>
            <a:off x="2404146" y="1232891"/>
            <a:ext cx="469887" cy="469887"/>
            <a:chOff x="2081650" y="4993750"/>
            <a:chExt cx="483125" cy="483125"/>
          </a:xfrm>
        </p:grpSpPr>
        <p:sp>
          <p:nvSpPr>
            <p:cNvPr id="1270" name="Google Shape;1270;p5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1" name="Google Shape;1271;p5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181" name="Shape 2181"/>
        <p:cNvGrpSpPr/>
        <p:nvPr/>
      </p:nvGrpSpPr>
      <p:grpSpPr>
        <a:xfrm>
          <a:off x="0" y="0"/>
          <a:ext cx="0" cy="0"/>
          <a:chOff x="0" y="0"/>
          <a:chExt cx="0" cy="0"/>
        </a:xfrm>
      </p:grpSpPr>
      <p:sp>
        <p:nvSpPr>
          <p:cNvPr id="2182" name="Google Shape;2182;p90"/>
          <p:cNvSpPr/>
          <p:nvPr/>
        </p:nvSpPr>
        <p:spPr>
          <a:xfrm>
            <a:off x="7248450" y="3717505"/>
            <a:ext cx="668400" cy="668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90"/>
          <p:cNvSpPr/>
          <p:nvPr/>
        </p:nvSpPr>
        <p:spPr>
          <a:xfrm>
            <a:off x="4237800" y="3717505"/>
            <a:ext cx="668400" cy="66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90"/>
          <p:cNvSpPr/>
          <p:nvPr/>
        </p:nvSpPr>
        <p:spPr>
          <a:xfrm>
            <a:off x="1204025" y="3717505"/>
            <a:ext cx="668400" cy="668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9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sp>
        <p:nvSpPr>
          <p:cNvPr id="2186" name="Google Shape;2186;p90"/>
          <p:cNvSpPr txBox="1"/>
          <p:nvPr>
            <p:ph idx="4294967295" type="subTitle"/>
          </p:nvPr>
        </p:nvSpPr>
        <p:spPr>
          <a:xfrm>
            <a:off x="3730650" y="1272325"/>
            <a:ext cx="16827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2187" name="Google Shape;2187;p90"/>
          <p:cNvSpPr txBox="1"/>
          <p:nvPr>
            <p:ph idx="4294967295" type="subTitle"/>
          </p:nvPr>
        </p:nvSpPr>
        <p:spPr>
          <a:xfrm>
            <a:off x="696875" y="2638425"/>
            <a:ext cx="16827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2188" name="Google Shape;2188;p90"/>
          <p:cNvSpPr txBox="1"/>
          <p:nvPr>
            <p:ph idx="4294967295" type="subTitle"/>
          </p:nvPr>
        </p:nvSpPr>
        <p:spPr>
          <a:xfrm>
            <a:off x="3730650" y="2638413"/>
            <a:ext cx="16827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2189" name="Google Shape;2189;p90"/>
          <p:cNvSpPr txBox="1"/>
          <p:nvPr>
            <p:ph idx="4294967295" type="subTitle"/>
          </p:nvPr>
        </p:nvSpPr>
        <p:spPr>
          <a:xfrm>
            <a:off x="6741300" y="2638425"/>
            <a:ext cx="16827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2190" name="Google Shape;2190;p90"/>
          <p:cNvSpPr/>
          <p:nvPr/>
        </p:nvSpPr>
        <p:spPr>
          <a:xfrm>
            <a:off x="4244550" y="1742588"/>
            <a:ext cx="654900" cy="654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91" name="Google Shape;2191;p90"/>
          <p:cNvCxnSpPr>
            <a:stCxn id="2190" idx="2"/>
            <a:endCxn id="2187" idx="0"/>
          </p:cNvCxnSpPr>
          <p:nvPr/>
        </p:nvCxnSpPr>
        <p:spPr>
          <a:xfrm flipH="1">
            <a:off x="1538250" y="2070038"/>
            <a:ext cx="2706300" cy="568500"/>
          </a:xfrm>
          <a:prstGeom prst="bentConnector2">
            <a:avLst/>
          </a:prstGeom>
          <a:noFill/>
          <a:ln cap="flat" cmpd="sng" w="19050">
            <a:solidFill>
              <a:schemeClr val="dk1"/>
            </a:solidFill>
            <a:prstDash val="solid"/>
            <a:round/>
            <a:headEnd len="med" w="med" type="oval"/>
            <a:tailEnd len="med" w="med" type="oval"/>
          </a:ln>
        </p:spPr>
      </p:cxnSp>
      <p:cxnSp>
        <p:nvCxnSpPr>
          <p:cNvPr id="2192" name="Google Shape;2192;p90"/>
          <p:cNvCxnSpPr>
            <a:stCxn id="2190" idx="6"/>
            <a:endCxn id="2189" idx="0"/>
          </p:cNvCxnSpPr>
          <p:nvPr/>
        </p:nvCxnSpPr>
        <p:spPr>
          <a:xfrm>
            <a:off x="4899450" y="2070038"/>
            <a:ext cx="2683200" cy="568500"/>
          </a:xfrm>
          <a:prstGeom prst="bentConnector2">
            <a:avLst/>
          </a:prstGeom>
          <a:noFill/>
          <a:ln cap="flat" cmpd="sng" w="19050">
            <a:solidFill>
              <a:schemeClr val="dk1"/>
            </a:solidFill>
            <a:prstDash val="solid"/>
            <a:round/>
            <a:headEnd len="med" w="med" type="oval"/>
            <a:tailEnd len="med" w="med" type="oval"/>
          </a:ln>
        </p:spPr>
      </p:cxnSp>
      <p:cxnSp>
        <p:nvCxnSpPr>
          <p:cNvPr id="2193" name="Google Shape;2193;p90"/>
          <p:cNvCxnSpPr>
            <a:stCxn id="2190" idx="4"/>
            <a:endCxn id="2188" idx="0"/>
          </p:cNvCxnSpPr>
          <p:nvPr/>
        </p:nvCxnSpPr>
        <p:spPr>
          <a:xfrm>
            <a:off x="4572000" y="2397488"/>
            <a:ext cx="0" cy="240900"/>
          </a:xfrm>
          <a:prstGeom prst="straightConnector1">
            <a:avLst/>
          </a:prstGeom>
          <a:noFill/>
          <a:ln cap="flat" cmpd="sng" w="19050">
            <a:solidFill>
              <a:schemeClr val="dk1"/>
            </a:solidFill>
            <a:prstDash val="solid"/>
            <a:round/>
            <a:headEnd len="med" w="med" type="oval"/>
            <a:tailEnd len="med" w="med" type="oval"/>
          </a:ln>
        </p:spPr>
      </p:cxnSp>
      <p:grpSp>
        <p:nvGrpSpPr>
          <p:cNvPr id="2194" name="Google Shape;2194;p90"/>
          <p:cNvGrpSpPr/>
          <p:nvPr/>
        </p:nvGrpSpPr>
        <p:grpSpPr>
          <a:xfrm>
            <a:off x="1339552" y="3084148"/>
            <a:ext cx="397347" cy="489284"/>
            <a:chOff x="3316000" y="4399325"/>
            <a:chExt cx="392325" cy="483100"/>
          </a:xfrm>
        </p:grpSpPr>
        <p:sp>
          <p:nvSpPr>
            <p:cNvPr id="2195" name="Google Shape;2195;p9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96" name="Google Shape;2196;p9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97" name="Google Shape;2197;p90"/>
          <p:cNvGrpSpPr/>
          <p:nvPr/>
        </p:nvGrpSpPr>
        <p:grpSpPr>
          <a:xfrm>
            <a:off x="4389304" y="1825370"/>
            <a:ext cx="365393" cy="489334"/>
            <a:chOff x="3926225" y="4399275"/>
            <a:chExt cx="360775" cy="483150"/>
          </a:xfrm>
        </p:grpSpPr>
        <p:sp>
          <p:nvSpPr>
            <p:cNvPr id="2198" name="Google Shape;2198;p9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99" name="Google Shape;2199;p9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00" name="Google Shape;2200;p90"/>
          <p:cNvGrpSpPr/>
          <p:nvPr/>
        </p:nvGrpSpPr>
        <p:grpSpPr>
          <a:xfrm>
            <a:off x="4373327" y="3084148"/>
            <a:ext cx="397347" cy="489284"/>
            <a:chOff x="3316000" y="4399325"/>
            <a:chExt cx="392325" cy="483100"/>
          </a:xfrm>
        </p:grpSpPr>
        <p:sp>
          <p:nvSpPr>
            <p:cNvPr id="2201" name="Google Shape;2201;p9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02" name="Google Shape;2202;p9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03" name="Google Shape;2203;p90"/>
          <p:cNvGrpSpPr/>
          <p:nvPr/>
        </p:nvGrpSpPr>
        <p:grpSpPr>
          <a:xfrm>
            <a:off x="7399954" y="3084122"/>
            <a:ext cx="365393" cy="489334"/>
            <a:chOff x="3926225" y="4399275"/>
            <a:chExt cx="360775" cy="483150"/>
          </a:xfrm>
        </p:grpSpPr>
        <p:sp>
          <p:nvSpPr>
            <p:cNvPr id="2204" name="Google Shape;2204;p9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05" name="Google Shape;2205;p9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206" name="Google Shape;2206;p90"/>
          <p:cNvSpPr/>
          <p:nvPr/>
        </p:nvSpPr>
        <p:spPr>
          <a:xfrm>
            <a:off x="1363969" y="3876991"/>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90"/>
          <p:cNvSpPr/>
          <p:nvPr/>
        </p:nvSpPr>
        <p:spPr>
          <a:xfrm>
            <a:off x="7406063" y="3877449"/>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8" name="Google Shape;2208;p90"/>
          <p:cNvGrpSpPr/>
          <p:nvPr/>
        </p:nvGrpSpPr>
        <p:grpSpPr>
          <a:xfrm>
            <a:off x="4397272" y="3877434"/>
            <a:ext cx="349457" cy="348542"/>
            <a:chOff x="3599700" y="1954475"/>
            <a:chExt cx="296175" cy="295400"/>
          </a:xfrm>
        </p:grpSpPr>
        <p:sp>
          <p:nvSpPr>
            <p:cNvPr id="2209" name="Google Shape;2209;p90"/>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90"/>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90"/>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215" name="Shape 2215"/>
        <p:cNvGrpSpPr/>
        <p:nvPr/>
      </p:nvGrpSpPr>
      <p:grpSpPr>
        <a:xfrm>
          <a:off x="0" y="0"/>
          <a:ext cx="0" cy="0"/>
          <a:chOff x="0" y="0"/>
          <a:chExt cx="0" cy="0"/>
        </a:xfrm>
      </p:grpSpPr>
      <p:cxnSp>
        <p:nvCxnSpPr>
          <p:cNvPr id="2216" name="Google Shape;2216;p91"/>
          <p:cNvCxnSpPr>
            <a:stCxn id="2217" idx="0"/>
            <a:endCxn id="2218" idx="2"/>
          </p:cNvCxnSpPr>
          <p:nvPr/>
        </p:nvCxnSpPr>
        <p:spPr>
          <a:xfrm>
            <a:off x="4571951" y="1308420"/>
            <a:ext cx="0" cy="2422800"/>
          </a:xfrm>
          <a:prstGeom prst="straightConnector1">
            <a:avLst/>
          </a:prstGeom>
          <a:noFill/>
          <a:ln cap="flat" cmpd="sng" w="19050">
            <a:solidFill>
              <a:schemeClr val="dk1"/>
            </a:solidFill>
            <a:prstDash val="solid"/>
            <a:round/>
            <a:headEnd len="med" w="med" type="none"/>
            <a:tailEnd len="med" w="med" type="none"/>
          </a:ln>
        </p:spPr>
      </p:cxnSp>
      <p:sp>
        <p:nvSpPr>
          <p:cNvPr id="2219" name="Google Shape;2219;p9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PARTNERS</a:t>
            </a:r>
            <a:endParaRPr/>
          </a:p>
        </p:txBody>
      </p:sp>
      <p:sp>
        <p:nvSpPr>
          <p:cNvPr id="2220" name="Google Shape;2220;p91"/>
          <p:cNvSpPr txBox="1"/>
          <p:nvPr>
            <p:ph idx="4294967295" type="subTitle"/>
          </p:nvPr>
        </p:nvSpPr>
        <p:spPr>
          <a:xfrm>
            <a:off x="5351710" y="1191500"/>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2221" name="Google Shape;2221;p91"/>
          <p:cNvSpPr txBox="1"/>
          <p:nvPr>
            <p:ph idx="4294967295" type="subTitle"/>
          </p:nvPr>
        </p:nvSpPr>
        <p:spPr>
          <a:xfrm>
            <a:off x="5351765" y="1510000"/>
            <a:ext cx="2278500" cy="5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It’s t</a:t>
            </a:r>
            <a:r>
              <a:rPr lang="en"/>
              <a:t>he biggest planet in the Solar System</a:t>
            </a:r>
            <a:endParaRPr/>
          </a:p>
          <a:p>
            <a:pPr indent="0" lvl="0" marL="0" rtl="0" algn="l">
              <a:spcBef>
                <a:spcPts val="1600"/>
              </a:spcBef>
              <a:spcAft>
                <a:spcPts val="1600"/>
              </a:spcAft>
              <a:buNone/>
            </a:pPr>
            <a:r>
              <a:t/>
            </a:r>
            <a:endParaRPr/>
          </a:p>
        </p:txBody>
      </p:sp>
      <p:sp>
        <p:nvSpPr>
          <p:cNvPr id="2222" name="Google Shape;2222;p91"/>
          <p:cNvSpPr txBox="1"/>
          <p:nvPr>
            <p:ph idx="4294967295" type="subTitle"/>
          </p:nvPr>
        </p:nvSpPr>
        <p:spPr>
          <a:xfrm>
            <a:off x="5351685" y="2287810"/>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2223" name="Google Shape;2223;p91"/>
          <p:cNvSpPr txBox="1"/>
          <p:nvPr>
            <p:ph idx="4294967295" type="subTitle"/>
          </p:nvPr>
        </p:nvSpPr>
        <p:spPr>
          <a:xfrm>
            <a:off x="5351735" y="2606312"/>
            <a:ext cx="227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a:p>
            <a:pPr indent="0" lvl="0" marL="0" rtl="0" algn="l">
              <a:spcBef>
                <a:spcPts val="1600"/>
              </a:spcBef>
              <a:spcAft>
                <a:spcPts val="1600"/>
              </a:spcAft>
              <a:buNone/>
            </a:pPr>
            <a:r>
              <a:t/>
            </a:r>
            <a:endParaRPr/>
          </a:p>
        </p:txBody>
      </p:sp>
      <p:sp>
        <p:nvSpPr>
          <p:cNvPr id="2224" name="Google Shape;2224;p91"/>
          <p:cNvSpPr txBox="1"/>
          <p:nvPr>
            <p:ph idx="4294967295" type="subTitle"/>
          </p:nvPr>
        </p:nvSpPr>
        <p:spPr>
          <a:xfrm>
            <a:off x="5351685" y="3412620"/>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2225" name="Google Shape;2225;p91"/>
          <p:cNvSpPr txBox="1"/>
          <p:nvPr>
            <p:ph idx="4294967295" type="subTitle"/>
          </p:nvPr>
        </p:nvSpPr>
        <p:spPr>
          <a:xfrm>
            <a:off x="5351735" y="3731124"/>
            <a:ext cx="227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Neptune is the farthest planet from the Su</a:t>
            </a:r>
            <a:r>
              <a:rPr lang="en"/>
              <a:t>n</a:t>
            </a:r>
            <a:endParaRPr/>
          </a:p>
        </p:txBody>
      </p:sp>
      <p:sp>
        <p:nvSpPr>
          <p:cNvPr id="2226" name="Google Shape;2226;p91"/>
          <p:cNvSpPr txBox="1"/>
          <p:nvPr>
            <p:ph idx="4294967295" type="subTitle"/>
          </p:nvPr>
        </p:nvSpPr>
        <p:spPr>
          <a:xfrm>
            <a:off x="1855985" y="1738925"/>
            <a:ext cx="19362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2227" name="Google Shape;2227;p91"/>
          <p:cNvSpPr txBox="1"/>
          <p:nvPr>
            <p:ph idx="4294967295" type="subTitle"/>
          </p:nvPr>
        </p:nvSpPr>
        <p:spPr>
          <a:xfrm>
            <a:off x="1513794" y="2057425"/>
            <a:ext cx="2278500" cy="5442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Venus is</a:t>
            </a:r>
            <a:r>
              <a:rPr lang="en"/>
              <a:t> terribly hot, even hotter than Mercury</a:t>
            </a:r>
            <a:endParaRPr/>
          </a:p>
        </p:txBody>
      </p:sp>
      <p:sp>
        <p:nvSpPr>
          <p:cNvPr id="2228" name="Google Shape;2228;p91"/>
          <p:cNvSpPr txBox="1"/>
          <p:nvPr>
            <p:ph idx="4294967295" type="subTitle"/>
          </p:nvPr>
        </p:nvSpPr>
        <p:spPr>
          <a:xfrm>
            <a:off x="1855935" y="2839920"/>
            <a:ext cx="19362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2229" name="Google Shape;2229;p91"/>
          <p:cNvSpPr txBox="1"/>
          <p:nvPr>
            <p:ph idx="4294967295" type="subTitle"/>
          </p:nvPr>
        </p:nvSpPr>
        <p:spPr>
          <a:xfrm>
            <a:off x="1513735" y="3158423"/>
            <a:ext cx="2278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Despite being red, Mars is now a very cold place</a:t>
            </a:r>
            <a:endParaRPr/>
          </a:p>
        </p:txBody>
      </p:sp>
      <p:sp>
        <p:nvSpPr>
          <p:cNvPr id="2217" name="Google Shape;2217;p91"/>
          <p:cNvSpPr/>
          <p:nvPr/>
        </p:nvSpPr>
        <p:spPr>
          <a:xfrm>
            <a:off x="4234751" y="1308420"/>
            <a:ext cx="674400" cy="214500"/>
          </a:xfrm>
          <a:prstGeom prst="roundRect">
            <a:avLst>
              <a:gd fmla="val 16667"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91"/>
          <p:cNvSpPr/>
          <p:nvPr/>
        </p:nvSpPr>
        <p:spPr>
          <a:xfrm rot="10800000">
            <a:off x="4234796" y="2964593"/>
            <a:ext cx="674400" cy="214500"/>
          </a:xfrm>
          <a:prstGeom prst="roundRect">
            <a:avLst>
              <a:gd fmla="val 16667" name="adj"/>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91"/>
          <p:cNvSpPr/>
          <p:nvPr/>
        </p:nvSpPr>
        <p:spPr>
          <a:xfrm>
            <a:off x="4234751" y="2412535"/>
            <a:ext cx="674400" cy="214500"/>
          </a:xfrm>
          <a:prstGeom prst="roundRect">
            <a:avLst>
              <a:gd fmla="val 16667" name="adj"/>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91"/>
          <p:cNvSpPr/>
          <p:nvPr/>
        </p:nvSpPr>
        <p:spPr>
          <a:xfrm rot="10800000">
            <a:off x="4234796" y="1860477"/>
            <a:ext cx="674400" cy="214500"/>
          </a:xfrm>
          <a:prstGeom prst="roundRect">
            <a:avLst>
              <a:gd fmla="val 16667" name="adj"/>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91"/>
          <p:cNvSpPr/>
          <p:nvPr/>
        </p:nvSpPr>
        <p:spPr>
          <a:xfrm>
            <a:off x="4234751" y="3516651"/>
            <a:ext cx="674400" cy="214500"/>
          </a:xfrm>
          <a:prstGeom prst="roundRect">
            <a:avLst>
              <a:gd fmla="val 16667" name="adj"/>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33" name="Google Shape;2233;p91"/>
          <p:cNvCxnSpPr>
            <a:stCxn id="2217" idx="3"/>
          </p:cNvCxnSpPr>
          <p:nvPr/>
        </p:nvCxnSpPr>
        <p:spPr>
          <a:xfrm>
            <a:off x="4909151" y="1415670"/>
            <a:ext cx="177300" cy="0"/>
          </a:xfrm>
          <a:prstGeom prst="straightConnector1">
            <a:avLst/>
          </a:prstGeom>
          <a:noFill/>
          <a:ln cap="flat" cmpd="sng" w="19050">
            <a:solidFill>
              <a:schemeClr val="accent1"/>
            </a:solidFill>
            <a:prstDash val="solid"/>
            <a:round/>
            <a:headEnd len="med" w="med" type="none"/>
            <a:tailEnd len="med" w="med" type="oval"/>
          </a:ln>
        </p:spPr>
      </p:cxnSp>
      <p:cxnSp>
        <p:nvCxnSpPr>
          <p:cNvPr id="2234" name="Google Shape;2234;p91"/>
          <p:cNvCxnSpPr/>
          <p:nvPr/>
        </p:nvCxnSpPr>
        <p:spPr>
          <a:xfrm>
            <a:off x="4909196" y="2519770"/>
            <a:ext cx="177300" cy="0"/>
          </a:xfrm>
          <a:prstGeom prst="straightConnector1">
            <a:avLst/>
          </a:prstGeom>
          <a:noFill/>
          <a:ln cap="flat" cmpd="sng" w="19050">
            <a:solidFill>
              <a:schemeClr val="accent3"/>
            </a:solidFill>
            <a:prstDash val="solid"/>
            <a:round/>
            <a:headEnd len="med" w="med" type="none"/>
            <a:tailEnd len="med" w="med" type="oval"/>
          </a:ln>
        </p:spPr>
      </p:cxnSp>
      <p:cxnSp>
        <p:nvCxnSpPr>
          <p:cNvPr id="2235" name="Google Shape;2235;p91"/>
          <p:cNvCxnSpPr/>
          <p:nvPr/>
        </p:nvCxnSpPr>
        <p:spPr>
          <a:xfrm>
            <a:off x="4909196" y="3623895"/>
            <a:ext cx="177300" cy="0"/>
          </a:xfrm>
          <a:prstGeom prst="straightConnector1">
            <a:avLst/>
          </a:prstGeom>
          <a:noFill/>
          <a:ln cap="flat" cmpd="sng" w="19050">
            <a:solidFill>
              <a:schemeClr val="accent5"/>
            </a:solidFill>
            <a:prstDash val="solid"/>
            <a:round/>
            <a:headEnd len="med" w="med" type="none"/>
            <a:tailEnd len="med" w="med" type="oval"/>
          </a:ln>
        </p:spPr>
      </p:cxnSp>
      <p:cxnSp>
        <p:nvCxnSpPr>
          <p:cNvPr id="2236" name="Google Shape;2236;p91"/>
          <p:cNvCxnSpPr/>
          <p:nvPr/>
        </p:nvCxnSpPr>
        <p:spPr>
          <a:xfrm rot="10800000">
            <a:off x="4057451" y="3071820"/>
            <a:ext cx="177300" cy="0"/>
          </a:xfrm>
          <a:prstGeom prst="straightConnector1">
            <a:avLst/>
          </a:prstGeom>
          <a:noFill/>
          <a:ln cap="flat" cmpd="sng" w="19050">
            <a:solidFill>
              <a:schemeClr val="accent4"/>
            </a:solidFill>
            <a:prstDash val="solid"/>
            <a:round/>
            <a:headEnd len="med" w="med" type="none"/>
            <a:tailEnd len="med" w="med" type="oval"/>
          </a:ln>
        </p:spPr>
      </p:cxnSp>
      <p:cxnSp>
        <p:nvCxnSpPr>
          <p:cNvPr id="2237" name="Google Shape;2237;p91"/>
          <p:cNvCxnSpPr/>
          <p:nvPr/>
        </p:nvCxnSpPr>
        <p:spPr>
          <a:xfrm rot="10800000">
            <a:off x="4057451" y="1967720"/>
            <a:ext cx="177300" cy="0"/>
          </a:xfrm>
          <a:prstGeom prst="straightConnector1">
            <a:avLst/>
          </a:prstGeom>
          <a:noFill/>
          <a:ln cap="flat" cmpd="sng" w="19050">
            <a:solidFill>
              <a:schemeClr val="accent2"/>
            </a:solidFill>
            <a:prstDash val="solid"/>
            <a:round/>
            <a:headEnd len="med" w="med" type="none"/>
            <a:tailEnd len="med" w="med" type="oval"/>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241" name="Shape 2241"/>
        <p:cNvGrpSpPr/>
        <p:nvPr/>
      </p:nvGrpSpPr>
      <p:grpSpPr>
        <a:xfrm>
          <a:off x="0" y="0"/>
          <a:ext cx="0" cy="0"/>
          <a:chOff x="0" y="0"/>
          <a:chExt cx="0" cy="0"/>
        </a:xfrm>
      </p:grpSpPr>
      <p:sp>
        <p:nvSpPr>
          <p:cNvPr id="2242" name="Google Shape;2242;p92"/>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05</a:t>
            </a:r>
            <a:endParaRPr>
              <a:solidFill>
                <a:schemeClr val="accent5"/>
              </a:solidFill>
            </a:endParaRPr>
          </a:p>
        </p:txBody>
      </p:sp>
      <p:sp>
        <p:nvSpPr>
          <p:cNvPr id="2243" name="Google Shape;2243;p92"/>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OPERATING PLAN</a:t>
            </a:r>
            <a:endParaRPr>
              <a:solidFill>
                <a:schemeClr val="accent5"/>
              </a:solidFill>
            </a:endParaRPr>
          </a:p>
        </p:txBody>
      </p:sp>
      <p:grpSp>
        <p:nvGrpSpPr>
          <p:cNvPr id="2244" name="Google Shape;2244;p92"/>
          <p:cNvGrpSpPr/>
          <p:nvPr/>
        </p:nvGrpSpPr>
        <p:grpSpPr>
          <a:xfrm>
            <a:off x="6293268" y="1146387"/>
            <a:ext cx="2850726" cy="2850726"/>
            <a:chOff x="1435250" y="482750"/>
            <a:chExt cx="4729925" cy="4729925"/>
          </a:xfrm>
        </p:grpSpPr>
        <p:sp>
          <p:nvSpPr>
            <p:cNvPr id="2245" name="Google Shape;2245;p92"/>
            <p:cNvSpPr/>
            <p:nvPr/>
          </p:nvSpPr>
          <p:spPr>
            <a:xfrm>
              <a:off x="1435250" y="2929250"/>
              <a:ext cx="3180475" cy="2283425"/>
            </a:xfrm>
            <a:custGeom>
              <a:rect b="b" l="l" r="r" t="t"/>
              <a:pathLst>
                <a:path extrusionOk="0" h="91337" w="127219">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92"/>
            <p:cNvSpPr/>
            <p:nvPr/>
          </p:nvSpPr>
          <p:spPr>
            <a:xfrm>
              <a:off x="1484200" y="4046475"/>
              <a:ext cx="472200" cy="456100"/>
            </a:xfrm>
            <a:custGeom>
              <a:rect b="b" l="l" r="r" t="t"/>
              <a:pathLst>
                <a:path extrusionOk="0" h="18244" w="18888">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92"/>
            <p:cNvSpPr/>
            <p:nvPr/>
          </p:nvSpPr>
          <p:spPr>
            <a:xfrm>
              <a:off x="1891950" y="3557800"/>
              <a:ext cx="512950" cy="496250"/>
            </a:xfrm>
            <a:custGeom>
              <a:rect b="b" l="l" r="r" t="t"/>
              <a:pathLst>
                <a:path extrusionOk="0" h="19850" w="20518">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92"/>
            <p:cNvSpPr/>
            <p:nvPr/>
          </p:nvSpPr>
          <p:spPr>
            <a:xfrm>
              <a:off x="4615700" y="3663200"/>
              <a:ext cx="1549475" cy="1549475"/>
            </a:xfrm>
            <a:custGeom>
              <a:rect b="b" l="l" r="r" t="t"/>
              <a:pathLst>
                <a:path extrusionOk="0" h="61979" w="61979">
                  <a:moveTo>
                    <a:pt x="0" y="0"/>
                  </a:moveTo>
                  <a:lnTo>
                    <a:pt x="0" y="61978"/>
                  </a:lnTo>
                  <a:lnTo>
                    <a:pt x="61978" y="61978"/>
                  </a:lnTo>
                  <a:lnTo>
                    <a:pt x="6197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92"/>
            <p:cNvSpPr/>
            <p:nvPr/>
          </p:nvSpPr>
          <p:spPr>
            <a:xfrm>
              <a:off x="3310900" y="4886450"/>
              <a:ext cx="1304825" cy="326225"/>
            </a:xfrm>
            <a:custGeom>
              <a:rect b="b" l="l" r="r" t="t"/>
              <a:pathLst>
                <a:path extrusionOk="0" h="13049" w="52193">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92"/>
            <p:cNvSpPr/>
            <p:nvPr/>
          </p:nvSpPr>
          <p:spPr>
            <a:xfrm>
              <a:off x="2413850" y="2684600"/>
              <a:ext cx="489325" cy="733550"/>
            </a:xfrm>
            <a:custGeom>
              <a:rect b="b" l="l" r="r" t="t"/>
              <a:pathLst>
                <a:path extrusionOk="0" h="29342" w="19573">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92"/>
            <p:cNvSpPr/>
            <p:nvPr/>
          </p:nvSpPr>
          <p:spPr>
            <a:xfrm>
              <a:off x="2576950" y="2684600"/>
              <a:ext cx="326225" cy="570875"/>
            </a:xfrm>
            <a:custGeom>
              <a:rect b="b" l="l" r="r" t="t"/>
              <a:pathLst>
                <a:path extrusionOk="0" h="22835" w="13049">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92"/>
            <p:cNvSpPr/>
            <p:nvPr/>
          </p:nvSpPr>
          <p:spPr>
            <a:xfrm>
              <a:off x="1924550" y="4030175"/>
              <a:ext cx="2691175" cy="856300"/>
            </a:xfrm>
            <a:custGeom>
              <a:rect b="b" l="l" r="r" t="t"/>
              <a:pathLst>
                <a:path extrusionOk="0" h="34252" w="107647">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92"/>
            <p:cNvSpPr/>
            <p:nvPr/>
          </p:nvSpPr>
          <p:spPr>
            <a:xfrm>
              <a:off x="3963300" y="3581650"/>
              <a:ext cx="652425" cy="1060175"/>
            </a:xfrm>
            <a:custGeom>
              <a:rect b="b" l="l" r="r" t="t"/>
              <a:pathLst>
                <a:path extrusionOk="0" h="42407" w="26097">
                  <a:moveTo>
                    <a:pt x="16310" y="0"/>
                  </a:moveTo>
                  <a:lnTo>
                    <a:pt x="1" y="16310"/>
                  </a:lnTo>
                  <a:lnTo>
                    <a:pt x="26096" y="42406"/>
                  </a:lnTo>
                  <a:lnTo>
                    <a:pt x="26096" y="9786"/>
                  </a:lnTo>
                  <a:lnTo>
                    <a:pt x="16310" y="0"/>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92"/>
            <p:cNvSpPr/>
            <p:nvPr/>
          </p:nvSpPr>
          <p:spPr>
            <a:xfrm>
              <a:off x="5186550" y="4152500"/>
              <a:ext cx="489325" cy="489325"/>
            </a:xfrm>
            <a:custGeom>
              <a:rect b="b" l="l" r="r" t="t"/>
              <a:pathLst>
                <a:path extrusionOk="0" h="19573" w="19573">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92"/>
            <p:cNvSpPr/>
            <p:nvPr/>
          </p:nvSpPr>
          <p:spPr>
            <a:xfrm>
              <a:off x="3555550" y="482750"/>
              <a:ext cx="2609625" cy="2772725"/>
            </a:xfrm>
            <a:custGeom>
              <a:rect b="b" l="l" r="r" t="t"/>
              <a:pathLst>
                <a:path extrusionOk="0" h="110909" w="104385">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92"/>
            <p:cNvSpPr/>
            <p:nvPr/>
          </p:nvSpPr>
          <p:spPr>
            <a:xfrm>
              <a:off x="3881750" y="10536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92"/>
            <p:cNvSpPr/>
            <p:nvPr/>
          </p:nvSpPr>
          <p:spPr>
            <a:xfrm>
              <a:off x="4289500" y="1053600"/>
              <a:ext cx="489325" cy="163125"/>
            </a:xfrm>
            <a:custGeom>
              <a:rect b="b" l="l" r="r" t="t"/>
              <a:pathLst>
                <a:path extrusionOk="0" h="6525" w="19573">
                  <a:moveTo>
                    <a:pt x="0" y="1"/>
                  </a:moveTo>
                  <a:lnTo>
                    <a:pt x="0" y="6525"/>
                  </a:lnTo>
                  <a:lnTo>
                    <a:pt x="19572" y="6525"/>
                  </a:lnTo>
                  <a:lnTo>
                    <a:pt x="19572"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92"/>
            <p:cNvSpPr/>
            <p:nvPr/>
          </p:nvSpPr>
          <p:spPr>
            <a:xfrm>
              <a:off x="4941900" y="10536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92"/>
            <p:cNvSpPr/>
            <p:nvPr/>
          </p:nvSpPr>
          <p:spPr>
            <a:xfrm>
              <a:off x="3881750" y="13798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92"/>
            <p:cNvSpPr/>
            <p:nvPr/>
          </p:nvSpPr>
          <p:spPr>
            <a:xfrm>
              <a:off x="4289500" y="1379800"/>
              <a:ext cx="244675" cy="163125"/>
            </a:xfrm>
            <a:custGeom>
              <a:rect b="b" l="l" r="r" t="t"/>
              <a:pathLst>
                <a:path extrusionOk="0" h="6525" w="9787">
                  <a:moveTo>
                    <a:pt x="0" y="1"/>
                  </a:moveTo>
                  <a:lnTo>
                    <a:pt x="0" y="6525"/>
                  </a:lnTo>
                  <a:lnTo>
                    <a:pt x="9786" y="6525"/>
                  </a:lnTo>
                  <a:lnTo>
                    <a:pt x="9786"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92"/>
            <p:cNvSpPr/>
            <p:nvPr/>
          </p:nvSpPr>
          <p:spPr>
            <a:xfrm>
              <a:off x="4697250" y="1379800"/>
              <a:ext cx="897075" cy="163125"/>
            </a:xfrm>
            <a:custGeom>
              <a:rect b="b" l="l" r="r" t="t"/>
              <a:pathLst>
                <a:path extrusionOk="0" h="6525" w="35883">
                  <a:moveTo>
                    <a:pt x="0" y="1"/>
                  </a:moveTo>
                  <a:lnTo>
                    <a:pt x="0" y="6525"/>
                  </a:lnTo>
                  <a:lnTo>
                    <a:pt x="35882" y="6525"/>
                  </a:lnTo>
                  <a:lnTo>
                    <a:pt x="35882"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92"/>
            <p:cNvSpPr/>
            <p:nvPr/>
          </p:nvSpPr>
          <p:spPr>
            <a:xfrm>
              <a:off x="3881750" y="17060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92"/>
            <p:cNvSpPr/>
            <p:nvPr/>
          </p:nvSpPr>
          <p:spPr>
            <a:xfrm>
              <a:off x="4289500" y="1706000"/>
              <a:ext cx="652425" cy="163125"/>
            </a:xfrm>
            <a:custGeom>
              <a:rect b="b" l="l" r="r" t="t"/>
              <a:pathLst>
                <a:path extrusionOk="0" h="6525" w="26097">
                  <a:moveTo>
                    <a:pt x="0" y="1"/>
                  </a:moveTo>
                  <a:lnTo>
                    <a:pt x="0" y="6525"/>
                  </a:lnTo>
                  <a:lnTo>
                    <a:pt x="26096" y="6525"/>
                  </a:lnTo>
                  <a:lnTo>
                    <a:pt x="26096"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92"/>
            <p:cNvSpPr/>
            <p:nvPr/>
          </p:nvSpPr>
          <p:spPr>
            <a:xfrm>
              <a:off x="5105000" y="17060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92"/>
            <p:cNvSpPr/>
            <p:nvPr/>
          </p:nvSpPr>
          <p:spPr>
            <a:xfrm>
              <a:off x="3881750" y="20322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92"/>
            <p:cNvSpPr/>
            <p:nvPr/>
          </p:nvSpPr>
          <p:spPr>
            <a:xfrm>
              <a:off x="4289500" y="2032200"/>
              <a:ext cx="1141725" cy="163125"/>
            </a:xfrm>
            <a:custGeom>
              <a:rect b="b" l="l" r="r" t="t"/>
              <a:pathLst>
                <a:path extrusionOk="0" h="6525" w="45669">
                  <a:moveTo>
                    <a:pt x="0" y="1"/>
                  </a:moveTo>
                  <a:lnTo>
                    <a:pt x="0" y="6525"/>
                  </a:lnTo>
                  <a:lnTo>
                    <a:pt x="45668" y="6525"/>
                  </a:lnTo>
                  <a:lnTo>
                    <a:pt x="45668"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92"/>
            <p:cNvSpPr/>
            <p:nvPr/>
          </p:nvSpPr>
          <p:spPr>
            <a:xfrm>
              <a:off x="5594300" y="20322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92"/>
            <p:cNvSpPr/>
            <p:nvPr/>
          </p:nvSpPr>
          <p:spPr>
            <a:xfrm>
              <a:off x="3881750" y="23584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92"/>
            <p:cNvSpPr/>
            <p:nvPr/>
          </p:nvSpPr>
          <p:spPr>
            <a:xfrm>
              <a:off x="4289500" y="2358400"/>
              <a:ext cx="733975" cy="163125"/>
            </a:xfrm>
            <a:custGeom>
              <a:rect b="b" l="l" r="r" t="t"/>
              <a:pathLst>
                <a:path extrusionOk="0" h="6525" w="29359">
                  <a:moveTo>
                    <a:pt x="0" y="1"/>
                  </a:moveTo>
                  <a:lnTo>
                    <a:pt x="0" y="6525"/>
                  </a:lnTo>
                  <a:lnTo>
                    <a:pt x="29358" y="6525"/>
                  </a:lnTo>
                  <a:lnTo>
                    <a:pt x="29358"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92"/>
            <p:cNvSpPr/>
            <p:nvPr/>
          </p:nvSpPr>
          <p:spPr>
            <a:xfrm>
              <a:off x="5186550" y="23584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92"/>
            <p:cNvSpPr/>
            <p:nvPr/>
          </p:nvSpPr>
          <p:spPr>
            <a:xfrm>
              <a:off x="2413850" y="2358400"/>
              <a:ext cx="652425" cy="733975"/>
            </a:xfrm>
            <a:custGeom>
              <a:rect b="b" l="l" r="r" t="t"/>
              <a:pathLst>
                <a:path extrusionOk="0" h="29359" w="26097">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92"/>
            <p:cNvSpPr/>
            <p:nvPr/>
          </p:nvSpPr>
          <p:spPr>
            <a:xfrm>
              <a:off x="2413850" y="2032200"/>
              <a:ext cx="815525" cy="570875"/>
            </a:xfrm>
            <a:custGeom>
              <a:rect b="b" l="l" r="r" t="t"/>
              <a:pathLst>
                <a:path extrusionOk="0" h="22835" w="32621">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92"/>
            <p:cNvSpPr/>
            <p:nvPr/>
          </p:nvSpPr>
          <p:spPr>
            <a:xfrm>
              <a:off x="3718650" y="645850"/>
              <a:ext cx="163125" cy="163125"/>
            </a:xfrm>
            <a:custGeom>
              <a:rect b="b" l="l" r="r" t="t"/>
              <a:pathLst>
                <a:path extrusionOk="0" h="6525" w="6525">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92"/>
            <p:cNvSpPr/>
            <p:nvPr/>
          </p:nvSpPr>
          <p:spPr>
            <a:xfrm>
              <a:off x="3963300" y="645850"/>
              <a:ext cx="163125" cy="163125"/>
            </a:xfrm>
            <a:custGeom>
              <a:rect b="b" l="l" r="r" t="t"/>
              <a:pathLst>
                <a:path extrusionOk="0" h="6525" w="6525">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92"/>
            <p:cNvSpPr/>
            <p:nvPr/>
          </p:nvSpPr>
          <p:spPr>
            <a:xfrm>
              <a:off x="4207950" y="645850"/>
              <a:ext cx="163125" cy="163125"/>
            </a:xfrm>
            <a:custGeom>
              <a:rect b="b" l="l" r="r" t="t"/>
              <a:pathLst>
                <a:path extrusionOk="0" h="6525" w="6525">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279" name="Shape 2279"/>
        <p:cNvGrpSpPr/>
        <p:nvPr/>
      </p:nvGrpSpPr>
      <p:grpSpPr>
        <a:xfrm>
          <a:off x="0" y="0"/>
          <a:ext cx="0" cy="0"/>
          <a:chOff x="0" y="0"/>
          <a:chExt cx="0" cy="0"/>
        </a:xfrm>
      </p:grpSpPr>
      <p:cxnSp>
        <p:nvCxnSpPr>
          <p:cNvPr id="2280" name="Google Shape;2280;p93"/>
          <p:cNvCxnSpPr>
            <a:stCxn id="2281" idx="6"/>
            <a:endCxn id="2282" idx="2"/>
          </p:cNvCxnSpPr>
          <p:nvPr/>
        </p:nvCxnSpPr>
        <p:spPr>
          <a:xfrm flipH="1" rot="10800000">
            <a:off x="2023889" y="2814225"/>
            <a:ext cx="5096700" cy="300"/>
          </a:xfrm>
          <a:prstGeom prst="straightConnector1">
            <a:avLst/>
          </a:prstGeom>
          <a:noFill/>
          <a:ln cap="flat" cmpd="sng" w="19050">
            <a:solidFill>
              <a:schemeClr val="dk1"/>
            </a:solidFill>
            <a:prstDash val="solid"/>
            <a:round/>
            <a:headEnd len="med" w="med" type="none"/>
            <a:tailEnd len="med" w="med" type="none"/>
          </a:ln>
        </p:spPr>
      </p:cxnSp>
      <p:sp>
        <p:nvSpPr>
          <p:cNvPr id="2283" name="Google Shape;2283;p9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PROCESS</a:t>
            </a:r>
            <a:endParaRPr/>
          </a:p>
        </p:txBody>
      </p:sp>
      <p:grpSp>
        <p:nvGrpSpPr>
          <p:cNvPr id="2284" name="Google Shape;2284;p93"/>
          <p:cNvGrpSpPr/>
          <p:nvPr/>
        </p:nvGrpSpPr>
        <p:grpSpPr>
          <a:xfrm>
            <a:off x="4320043" y="2562683"/>
            <a:ext cx="503592" cy="503592"/>
            <a:chOff x="3969644" y="2440153"/>
            <a:chExt cx="225900" cy="225900"/>
          </a:xfrm>
        </p:grpSpPr>
        <p:sp>
          <p:nvSpPr>
            <p:cNvPr id="2285" name="Google Shape;2285;p93"/>
            <p:cNvSpPr/>
            <p:nvPr/>
          </p:nvSpPr>
          <p:spPr>
            <a:xfrm>
              <a:off x="3969644" y="2440153"/>
              <a:ext cx="225900" cy="225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93"/>
            <p:cNvSpPr/>
            <p:nvPr/>
          </p:nvSpPr>
          <p:spPr>
            <a:xfrm>
              <a:off x="3998471" y="2468982"/>
              <a:ext cx="168300" cy="168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 name="Google Shape;2287;p93"/>
          <p:cNvGrpSpPr/>
          <p:nvPr/>
        </p:nvGrpSpPr>
        <p:grpSpPr>
          <a:xfrm>
            <a:off x="5720346" y="2562761"/>
            <a:ext cx="502930" cy="502930"/>
            <a:chOff x="4426818" y="2440153"/>
            <a:chExt cx="225600" cy="225600"/>
          </a:xfrm>
        </p:grpSpPr>
        <p:sp>
          <p:nvSpPr>
            <p:cNvPr id="2288" name="Google Shape;2288;p93"/>
            <p:cNvSpPr/>
            <p:nvPr/>
          </p:nvSpPr>
          <p:spPr>
            <a:xfrm>
              <a:off x="4426818" y="2440153"/>
              <a:ext cx="225600" cy="2256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93"/>
            <p:cNvSpPr/>
            <p:nvPr/>
          </p:nvSpPr>
          <p:spPr>
            <a:xfrm>
              <a:off x="4455644" y="2468982"/>
              <a:ext cx="168000" cy="168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0" name="Google Shape;2290;p93"/>
          <p:cNvGrpSpPr/>
          <p:nvPr/>
        </p:nvGrpSpPr>
        <p:grpSpPr>
          <a:xfrm>
            <a:off x="7120507" y="2562761"/>
            <a:ext cx="502930" cy="502930"/>
            <a:chOff x="4883984" y="2440153"/>
            <a:chExt cx="225600" cy="225600"/>
          </a:xfrm>
        </p:grpSpPr>
        <p:sp>
          <p:nvSpPr>
            <p:cNvPr id="2282" name="Google Shape;2282;p93"/>
            <p:cNvSpPr/>
            <p:nvPr/>
          </p:nvSpPr>
          <p:spPr>
            <a:xfrm>
              <a:off x="4883984" y="2440153"/>
              <a:ext cx="225600" cy="225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93"/>
            <p:cNvSpPr/>
            <p:nvPr/>
          </p:nvSpPr>
          <p:spPr>
            <a:xfrm>
              <a:off x="4912810" y="2468982"/>
              <a:ext cx="168000" cy="1680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 name="Google Shape;2292;p93"/>
          <p:cNvGrpSpPr/>
          <p:nvPr/>
        </p:nvGrpSpPr>
        <p:grpSpPr>
          <a:xfrm>
            <a:off x="2920070" y="2562914"/>
            <a:ext cx="503031" cy="503222"/>
            <a:chOff x="2182679" y="2292572"/>
            <a:chExt cx="792300" cy="792600"/>
          </a:xfrm>
        </p:grpSpPr>
        <p:sp>
          <p:nvSpPr>
            <p:cNvPr id="2293" name="Google Shape;2293;p93"/>
            <p:cNvSpPr/>
            <p:nvPr/>
          </p:nvSpPr>
          <p:spPr>
            <a:xfrm>
              <a:off x="2182679" y="2292572"/>
              <a:ext cx="792300" cy="7926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93"/>
            <p:cNvSpPr/>
            <p:nvPr/>
          </p:nvSpPr>
          <p:spPr>
            <a:xfrm>
              <a:off x="2283911" y="2393814"/>
              <a:ext cx="590100" cy="59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 name="Google Shape;2295;p93"/>
          <p:cNvGrpSpPr/>
          <p:nvPr/>
        </p:nvGrpSpPr>
        <p:grpSpPr>
          <a:xfrm>
            <a:off x="1520857" y="2562914"/>
            <a:ext cx="503031" cy="503222"/>
            <a:chOff x="2182679" y="2292572"/>
            <a:chExt cx="792300" cy="792600"/>
          </a:xfrm>
        </p:grpSpPr>
        <p:sp>
          <p:nvSpPr>
            <p:cNvPr id="2281" name="Google Shape;2281;p93"/>
            <p:cNvSpPr/>
            <p:nvPr/>
          </p:nvSpPr>
          <p:spPr>
            <a:xfrm>
              <a:off x="2182679" y="2292572"/>
              <a:ext cx="792300" cy="79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93"/>
            <p:cNvSpPr/>
            <p:nvPr/>
          </p:nvSpPr>
          <p:spPr>
            <a:xfrm>
              <a:off x="2283911" y="2393814"/>
              <a:ext cx="590100" cy="59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7" name="Google Shape;2297;p93"/>
          <p:cNvSpPr txBox="1"/>
          <p:nvPr>
            <p:ph idx="4294967295" type="subTitle"/>
          </p:nvPr>
        </p:nvSpPr>
        <p:spPr>
          <a:xfrm>
            <a:off x="5135950" y="1413475"/>
            <a:ext cx="1665000" cy="69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a:t>
            </a:r>
            <a:r>
              <a:rPr lang="en"/>
              <a:t>he biggest planet in the Solar System</a:t>
            </a:r>
            <a:endParaRPr/>
          </a:p>
          <a:p>
            <a:pPr indent="0" lvl="0" marL="0" rtl="0" algn="ctr">
              <a:spcBef>
                <a:spcPts val="0"/>
              </a:spcBef>
              <a:spcAft>
                <a:spcPts val="0"/>
              </a:spcAft>
              <a:buNone/>
            </a:pPr>
            <a:r>
              <a:t/>
            </a:r>
            <a:endParaRPr/>
          </a:p>
        </p:txBody>
      </p:sp>
      <p:sp>
        <p:nvSpPr>
          <p:cNvPr id="2298" name="Google Shape;2298;p93"/>
          <p:cNvSpPr txBox="1"/>
          <p:nvPr>
            <p:ph idx="4294967295" type="subTitle"/>
          </p:nvPr>
        </p:nvSpPr>
        <p:spPr>
          <a:xfrm>
            <a:off x="3739498" y="3371842"/>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a:p>
            <a:pPr indent="0" lvl="0" marL="0" rtl="0" algn="ctr">
              <a:spcBef>
                <a:spcPts val="0"/>
              </a:spcBef>
              <a:spcAft>
                <a:spcPts val="0"/>
              </a:spcAft>
              <a:buNone/>
            </a:pPr>
            <a:r>
              <a:t/>
            </a:r>
            <a:endParaRPr/>
          </a:p>
        </p:txBody>
      </p:sp>
      <p:sp>
        <p:nvSpPr>
          <p:cNvPr id="2299" name="Google Shape;2299;p93"/>
          <p:cNvSpPr txBox="1"/>
          <p:nvPr>
            <p:ph idx="4294967295" type="subTitle"/>
          </p:nvPr>
        </p:nvSpPr>
        <p:spPr>
          <a:xfrm>
            <a:off x="6520741" y="3381942"/>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the farthest planet from the Sun</a:t>
            </a:r>
            <a:endParaRPr/>
          </a:p>
        </p:txBody>
      </p:sp>
      <p:sp>
        <p:nvSpPr>
          <p:cNvPr id="2300" name="Google Shape;2300;p93"/>
          <p:cNvSpPr txBox="1"/>
          <p:nvPr>
            <p:ph idx="4294967295" type="subTitle"/>
          </p:nvPr>
        </p:nvSpPr>
        <p:spPr>
          <a:xfrm>
            <a:off x="958250" y="3371850"/>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a:t>
            </a:r>
            <a:r>
              <a:rPr lang="en"/>
              <a:t>terribly hot, even hotter than Mercury</a:t>
            </a:r>
            <a:endParaRPr/>
          </a:p>
        </p:txBody>
      </p:sp>
      <p:sp>
        <p:nvSpPr>
          <p:cNvPr id="2301" name="Google Shape;2301;p93"/>
          <p:cNvSpPr txBox="1"/>
          <p:nvPr>
            <p:ph idx="4294967295" type="subTitle"/>
          </p:nvPr>
        </p:nvSpPr>
        <p:spPr>
          <a:xfrm>
            <a:off x="2324100" y="1395319"/>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actually a very cold place</a:t>
            </a:r>
            <a:endParaRPr/>
          </a:p>
        </p:txBody>
      </p:sp>
      <p:sp>
        <p:nvSpPr>
          <p:cNvPr id="2302" name="Google Shape;2302;p93"/>
          <p:cNvSpPr txBox="1"/>
          <p:nvPr>
            <p:ph idx="4294967295" type="title"/>
          </p:nvPr>
        </p:nvSpPr>
        <p:spPr>
          <a:xfrm>
            <a:off x="1409550" y="3053675"/>
            <a:ext cx="6759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DAY 1</a:t>
            </a:r>
            <a:endParaRPr sz="1800">
              <a:solidFill>
                <a:schemeClr val="accent1"/>
              </a:solidFill>
            </a:endParaRPr>
          </a:p>
        </p:txBody>
      </p:sp>
      <p:sp>
        <p:nvSpPr>
          <p:cNvPr id="2303" name="Google Shape;2303;p93"/>
          <p:cNvSpPr txBox="1"/>
          <p:nvPr>
            <p:ph idx="4294967295" type="title"/>
          </p:nvPr>
        </p:nvSpPr>
        <p:spPr>
          <a:xfrm>
            <a:off x="4180800" y="305367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rPr>
              <a:t>DAY 3</a:t>
            </a:r>
            <a:endParaRPr sz="1800">
              <a:solidFill>
                <a:schemeClr val="accent3"/>
              </a:solidFill>
            </a:endParaRPr>
          </a:p>
        </p:txBody>
      </p:sp>
      <p:sp>
        <p:nvSpPr>
          <p:cNvPr id="2304" name="Google Shape;2304;p93"/>
          <p:cNvSpPr txBox="1"/>
          <p:nvPr>
            <p:ph idx="4294967295" type="title"/>
          </p:nvPr>
        </p:nvSpPr>
        <p:spPr>
          <a:xfrm>
            <a:off x="6962125" y="306377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5"/>
                </a:solidFill>
              </a:rPr>
              <a:t>DAY 5</a:t>
            </a:r>
            <a:endParaRPr sz="1800">
              <a:solidFill>
                <a:schemeClr val="accent5"/>
              </a:solidFill>
            </a:endParaRPr>
          </a:p>
        </p:txBody>
      </p:sp>
      <p:sp>
        <p:nvSpPr>
          <p:cNvPr id="2305" name="Google Shape;2305;p93"/>
          <p:cNvSpPr txBox="1"/>
          <p:nvPr>
            <p:ph idx="4294967295" type="title"/>
          </p:nvPr>
        </p:nvSpPr>
        <p:spPr>
          <a:xfrm>
            <a:off x="2765375" y="212552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2"/>
                </a:solidFill>
              </a:rPr>
              <a:t>DAY 2</a:t>
            </a:r>
            <a:endParaRPr sz="1800">
              <a:solidFill>
                <a:schemeClr val="accent2"/>
              </a:solidFill>
            </a:endParaRPr>
          </a:p>
        </p:txBody>
      </p:sp>
      <p:sp>
        <p:nvSpPr>
          <p:cNvPr id="2306" name="Google Shape;2306;p93"/>
          <p:cNvSpPr txBox="1"/>
          <p:nvPr>
            <p:ph idx="4294967295" type="title"/>
          </p:nvPr>
        </p:nvSpPr>
        <p:spPr>
          <a:xfrm>
            <a:off x="5577250" y="212552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310" name="Shape 2310"/>
        <p:cNvGrpSpPr/>
        <p:nvPr/>
      </p:nvGrpSpPr>
      <p:grpSpPr>
        <a:xfrm>
          <a:off x="0" y="0"/>
          <a:ext cx="0" cy="0"/>
          <a:chOff x="0" y="0"/>
          <a:chExt cx="0" cy="0"/>
        </a:xfrm>
      </p:grpSpPr>
      <p:sp>
        <p:nvSpPr>
          <p:cNvPr id="2311" name="Google Shape;2311;p94"/>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06</a:t>
            </a:r>
            <a:endParaRPr>
              <a:solidFill>
                <a:schemeClr val="accent6"/>
              </a:solidFill>
            </a:endParaRPr>
          </a:p>
        </p:txBody>
      </p:sp>
      <p:sp>
        <p:nvSpPr>
          <p:cNvPr id="2312" name="Google Shape;2312;p94"/>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FINANCIAL PLAN</a:t>
            </a:r>
            <a:endParaRPr>
              <a:solidFill>
                <a:schemeClr val="accent6"/>
              </a:solidFill>
            </a:endParaRPr>
          </a:p>
        </p:txBody>
      </p:sp>
      <p:grpSp>
        <p:nvGrpSpPr>
          <p:cNvPr id="2313" name="Google Shape;2313;p94"/>
          <p:cNvGrpSpPr/>
          <p:nvPr/>
        </p:nvGrpSpPr>
        <p:grpSpPr>
          <a:xfrm>
            <a:off x="6846072" y="1383073"/>
            <a:ext cx="1828998" cy="2405007"/>
            <a:chOff x="1809575" y="238125"/>
            <a:chExt cx="3981275" cy="5219200"/>
          </a:xfrm>
        </p:grpSpPr>
        <p:sp>
          <p:nvSpPr>
            <p:cNvPr id="2314" name="Google Shape;2314;p94"/>
            <p:cNvSpPr/>
            <p:nvPr/>
          </p:nvSpPr>
          <p:spPr>
            <a:xfrm>
              <a:off x="1809575" y="238125"/>
              <a:ext cx="3981275" cy="5219200"/>
            </a:xfrm>
            <a:custGeom>
              <a:rect b="b" l="l" r="r" t="t"/>
              <a:pathLst>
                <a:path extrusionOk="0" h="208768" w="159251">
                  <a:moveTo>
                    <a:pt x="0" y="0"/>
                  </a:moveTo>
                  <a:lnTo>
                    <a:pt x="0" y="208767"/>
                  </a:lnTo>
                  <a:lnTo>
                    <a:pt x="159251" y="208767"/>
                  </a:lnTo>
                  <a:lnTo>
                    <a:pt x="159251" y="39633"/>
                  </a:lnTo>
                  <a:lnTo>
                    <a:pt x="120759" y="0"/>
                  </a:lnTo>
                  <a:close/>
                </a:path>
              </a:pathLst>
            </a:custGeom>
            <a:solidFill>
              <a:srgbClr val="D268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94"/>
            <p:cNvSpPr/>
            <p:nvPr/>
          </p:nvSpPr>
          <p:spPr>
            <a:xfrm>
              <a:off x="3805900" y="238125"/>
              <a:ext cx="1984950" cy="5219200"/>
            </a:xfrm>
            <a:custGeom>
              <a:rect b="b" l="l" r="r" t="t"/>
              <a:pathLst>
                <a:path extrusionOk="0" h="208768" w="79398">
                  <a:moveTo>
                    <a:pt x="1" y="0"/>
                  </a:moveTo>
                  <a:lnTo>
                    <a:pt x="1" y="208767"/>
                  </a:lnTo>
                  <a:lnTo>
                    <a:pt x="79398" y="208767"/>
                  </a:lnTo>
                  <a:lnTo>
                    <a:pt x="79398" y="39633"/>
                  </a:lnTo>
                  <a:lnTo>
                    <a:pt x="40906" y="0"/>
                  </a:lnTo>
                  <a:close/>
                </a:path>
              </a:pathLst>
            </a:custGeom>
            <a:solidFill>
              <a:srgbClr val="AB3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94"/>
            <p:cNvSpPr/>
            <p:nvPr/>
          </p:nvSpPr>
          <p:spPr>
            <a:xfrm>
              <a:off x="4828550" y="238125"/>
              <a:ext cx="962300" cy="990850"/>
            </a:xfrm>
            <a:custGeom>
              <a:rect b="b" l="l" r="r" t="t"/>
              <a:pathLst>
                <a:path extrusionOk="0" h="39634" w="38492">
                  <a:moveTo>
                    <a:pt x="0" y="0"/>
                  </a:moveTo>
                  <a:lnTo>
                    <a:pt x="0" y="39633"/>
                  </a:lnTo>
                  <a:lnTo>
                    <a:pt x="38492" y="39633"/>
                  </a:lnTo>
                  <a:lnTo>
                    <a:pt x="0" y="0"/>
                  </a:lnTo>
                  <a:close/>
                </a:path>
              </a:pathLst>
            </a:custGeom>
            <a:solidFill>
              <a:srgbClr val="FFDF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94"/>
            <p:cNvSpPr/>
            <p:nvPr/>
          </p:nvSpPr>
          <p:spPr>
            <a:xfrm>
              <a:off x="4828550" y="238125"/>
              <a:ext cx="962300" cy="990850"/>
            </a:xfrm>
            <a:custGeom>
              <a:rect b="b" l="l" r="r" t="t"/>
              <a:pathLst>
                <a:path extrusionOk="0" h="39634" w="38492">
                  <a:moveTo>
                    <a:pt x="0" y="0"/>
                  </a:moveTo>
                  <a:lnTo>
                    <a:pt x="0" y="39633"/>
                  </a:lnTo>
                  <a:lnTo>
                    <a:pt x="38492" y="39633"/>
                  </a:lnTo>
                  <a:lnTo>
                    <a:pt x="0" y="0"/>
                  </a:lnTo>
                  <a:close/>
                </a:path>
              </a:pathLst>
            </a:custGeom>
            <a:solidFill>
              <a:srgbClr val="D268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94"/>
            <p:cNvSpPr/>
            <p:nvPr/>
          </p:nvSpPr>
          <p:spPr>
            <a:xfrm>
              <a:off x="2479925" y="1950650"/>
              <a:ext cx="2654450" cy="1450800"/>
            </a:xfrm>
            <a:custGeom>
              <a:rect b="b" l="l" r="r" t="t"/>
              <a:pathLst>
                <a:path extrusionOk="0" h="58032" w="106178">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94"/>
            <p:cNvSpPr/>
            <p:nvPr/>
          </p:nvSpPr>
          <p:spPr>
            <a:xfrm>
              <a:off x="2483175" y="3714575"/>
              <a:ext cx="2662625" cy="305025"/>
            </a:xfrm>
            <a:custGeom>
              <a:rect b="b" l="l" r="r" t="t"/>
              <a:pathLst>
                <a:path extrusionOk="0" h="12201" w="106505">
                  <a:moveTo>
                    <a:pt x="0" y="0"/>
                  </a:moveTo>
                  <a:lnTo>
                    <a:pt x="0" y="12200"/>
                  </a:lnTo>
                  <a:lnTo>
                    <a:pt x="106504" y="12200"/>
                  </a:lnTo>
                  <a:lnTo>
                    <a:pt x="106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94"/>
            <p:cNvSpPr/>
            <p:nvPr/>
          </p:nvSpPr>
          <p:spPr>
            <a:xfrm>
              <a:off x="2483175" y="4326200"/>
              <a:ext cx="2662625" cy="305025"/>
            </a:xfrm>
            <a:custGeom>
              <a:rect b="b" l="l" r="r" t="t"/>
              <a:pathLst>
                <a:path extrusionOk="0" h="12201" w="106505">
                  <a:moveTo>
                    <a:pt x="0" y="0"/>
                  </a:moveTo>
                  <a:lnTo>
                    <a:pt x="0" y="12200"/>
                  </a:lnTo>
                  <a:lnTo>
                    <a:pt x="106504" y="12200"/>
                  </a:lnTo>
                  <a:lnTo>
                    <a:pt x="106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94"/>
            <p:cNvSpPr/>
            <p:nvPr/>
          </p:nvSpPr>
          <p:spPr>
            <a:xfrm>
              <a:off x="3815700" y="1950650"/>
              <a:ext cx="1318675" cy="1450800"/>
            </a:xfrm>
            <a:custGeom>
              <a:rect b="b" l="l" r="r" t="t"/>
              <a:pathLst>
                <a:path extrusionOk="0" h="58032" w="52747">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94"/>
            <p:cNvSpPr/>
            <p:nvPr/>
          </p:nvSpPr>
          <p:spPr>
            <a:xfrm>
              <a:off x="3815700" y="3714575"/>
              <a:ext cx="1330100" cy="305025"/>
            </a:xfrm>
            <a:custGeom>
              <a:rect b="b" l="l" r="r" t="t"/>
              <a:pathLst>
                <a:path extrusionOk="0" h="12201" w="53204">
                  <a:moveTo>
                    <a:pt x="0" y="0"/>
                  </a:moveTo>
                  <a:lnTo>
                    <a:pt x="0" y="12200"/>
                  </a:lnTo>
                  <a:lnTo>
                    <a:pt x="53203" y="12200"/>
                  </a:lnTo>
                  <a:lnTo>
                    <a:pt x="53203" y="0"/>
                  </a:lnTo>
                  <a:close/>
                </a:path>
              </a:pathLst>
            </a:custGeom>
            <a:solidFill>
              <a:srgbClr val="6E3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94"/>
            <p:cNvSpPr/>
            <p:nvPr/>
          </p:nvSpPr>
          <p:spPr>
            <a:xfrm>
              <a:off x="3815700" y="4326200"/>
              <a:ext cx="1330100" cy="305025"/>
            </a:xfrm>
            <a:custGeom>
              <a:rect b="b" l="l" r="r" t="t"/>
              <a:pathLst>
                <a:path extrusionOk="0" h="12201" w="53204">
                  <a:moveTo>
                    <a:pt x="0" y="0"/>
                  </a:moveTo>
                  <a:lnTo>
                    <a:pt x="0" y="12200"/>
                  </a:lnTo>
                  <a:lnTo>
                    <a:pt x="53203" y="12200"/>
                  </a:lnTo>
                  <a:lnTo>
                    <a:pt x="53203" y="0"/>
                  </a:lnTo>
                  <a:close/>
                </a:path>
              </a:pathLst>
            </a:custGeom>
            <a:solidFill>
              <a:srgbClr val="6E3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327" name="Shape 2327"/>
        <p:cNvGrpSpPr/>
        <p:nvPr/>
      </p:nvGrpSpPr>
      <p:grpSpPr>
        <a:xfrm>
          <a:off x="0" y="0"/>
          <a:ext cx="0" cy="0"/>
          <a:chOff x="0" y="0"/>
          <a:chExt cx="0" cy="0"/>
        </a:xfrm>
      </p:grpSpPr>
      <p:sp>
        <p:nvSpPr>
          <p:cNvPr id="2328" name="Google Shape;2328;p9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GROWTH</a:t>
            </a:r>
            <a:endParaRPr/>
          </a:p>
        </p:txBody>
      </p:sp>
      <p:sp>
        <p:nvSpPr>
          <p:cNvPr id="2329" name="Google Shape;2329;p95"/>
          <p:cNvSpPr txBox="1"/>
          <p:nvPr>
            <p:ph idx="4294967295" type="subTitle"/>
          </p:nvPr>
        </p:nvSpPr>
        <p:spPr>
          <a:xfrm>
            <a:off x="6282650" y="1558900"/>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2330" name="Google Shape;2330;p95"/>
          <p:cNvSpPr txBox="1"/>
          <p:nvPr>
            <p:ph idx="4294967295" type="subTitle"/>
          </p:nvPr>
        </p:nvSpPr>
        <p:spPr>
          <a:xfrm>
            <a:off x="6282704" y="1877400"/>
            <a:ext cx="2278500" cy="5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a:t>
            </a:r>
            <a:r>
              <a:rPr lang="en"/>
              <a:t>he biggest planet in the Solar System</a:t>
            </a:r>
            <a:endParaRPr/>
          </a:p>
          <a:p>
            <a:pPr indent="0" lvl="0" marL="0" rtl="0" algn="l">
              <a:spcBef>
                <a:spcPts val="1600"/>
              </a:spcBef>
              <a:spcAft>
                <a:spcPts val="1600"/>
              </a:spcAft>
              <a:buNone/>
            </a:pPr>
            <a:r>
              <a:t/>
            </a:r>
            <a:endParaRPr/>
          </a:p>
        </p:txBody>
      </p:sp>
      <p:sp>
        <p:nvSpPr>
          <p:cNvPr id="2331" name="Google Shape;2331;p95"/>
          <p:cNvSpPr txBox="1"/>
          <p:nvPr>
            <p:ph idx="4294967295" type="subTitle"/>
          </p:nvPr>
        </p:nvSpPr>
        <p:spPr>
          <a:xfrm>
            <a:off x="6282625" y="2972510"/>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2332" name="Google Shape;2332;p95"/>
          <p:cNvSpPr txBox="1"/>
          <p:nvPr>
            <p:ph idx="4294967295" type="subTitle"/>
          </p:nvPr>
        </p:nvSpPr>
        <p:spPr>
          <a:xfrm>
            <a:off x="6282675" y="3291012"/>
            <a:ext cx="227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a:p>
            <a:pPr indent="0" lvl="0" marL="0" rtl="0" algn="l">
              <a:spcBef>
                <a:spcPts val="1600"/>
              </a:spcBef>
              <a:spcAft>
                <a:spcPts val="1600"/>
              </a:spcAft>
              <a:buNone/>
            </a:pPr>
            <a:r>
              <a:t/>
            </a:r>
            <a:endParaRPr/>
          </a:p>
        </p:txBody>
      </p:sp>
      <p:sp>
        <p:nvSpPr>
          <p:cNvPr id="2333" name="Google Shape;2333;p95"/>
          <p:cNvSpPr txBox="1"/>
          <p:nvPr>
            <p:ph idx="4294967295" type="subTitle"/>
          </p:nvPr>
        </p:nvSpPr>
        <p:spPr>
          <a:xfrm>
            <a:off x="924625" y="1558895"/>
            <a:ext cx="19362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2334" name="Google Shape;2334;p95"/>
          <p:cNvSpPr txBox="1"/>
          <p:nvPr>
            <p:ph idx="4294967295" type="subTitle"/>
          </p:nvPr>
        </p:nvSpPr>
        <p:spPr>
          <a:xfrm>
            <a:off x="582325" y="1877399"/>
            <a:ext cx="2278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Neptune is the farthest planet from the Sun</a:t>
            </a:r>
            <a:endParaRPr/>
          </a:p>
        </p:txBody>
      </p:sp>
      <p:sp>
        <p:nvSpPr>
          <p:cNvPr id="2335" name="Google Shape;2335;p95"/>
          <p:cNvSpPr txBox="1"/>
          <p:nvPr>
            <p:ph idx="4294967295" type="subTitle"/>
          </p:nvPr>
        </p:nvSpPr>
        <p:spPr>
          <a:xfrm>
            <a:off x="924625" y="2972495"/>
            <a:ext cx="19362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2336" name="Google Shape;2336;p95"/>
          <p:cNvSpPr txBox="1"/>
          <p:nvPr>
            <p:ph idx="4294967295" type="subTitle"/>
          </p:nvPr>
        </p:nvSpPr>
        <p:spPr>
          <a:xfrm>
            <a:off x="582325" y="3290998"/>
            <a:ext cx="2278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Despite being red, Mars is a very cold place</a:t>
            </a:r>
            <a:endParaRPr/>
          </a:p>
        </p:txBody>
      </p:sp>
      <p:sp>
        <p:nvSpPr>
          <p:cNvPr id="2337" name="Google Shape;2337;p95"/>
          <p:cNvSpPr txBox="1"/>
          <p:nvPr/>
        </p:nvSpPr>
        <p:spPr>
          <a:xfrm>
            <a:off x="2646000" y="4152775"/>
            <a:ext cx="3852000" cy="41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2338" name="Google Shape;2338;p95" title="Gráfico">
            <a:hlinkClick r:id="rId3"/>
          </p:cNvPr>
          <p:cNvPicPr preferRelativeResize="0"/>
          <p:nvPr/>
        </p:nvPicPr>
        <p:blipFill>
          <a:blip r:embed="rId4">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342" name="Shape 2342"/>
        <p:cNvGrpSpPr/>
        <p:nvPr/>
      </p:nvGrpSpPr>
      <p:grpSpPr>
        <a:xfrm>
          <a:off x="0" y="0"/>
          <a:ext cx="0" cy="0"/>
          <a:chOff x="0" y="0"/>
          <a:chExt cx="0" cy="0"/>
        </a:xfrm>
      </p:grpSpPr>
      <p:sp>
        <p:nvSpPr>
          <p:cNvPr id="2343" name="Google Shape;2343;p9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BALANCE SHEET</a:t>
            </a:r>
            <a:endParaRPr/>
          </a:p>
        </p:txBody>
      </p:sp>
      <p:sp>
        <p:nvSpPr>
          <p:cNvPr id="2344" name="Google Shape;2344;p96"/>
          <p:cNvSpPr txBox="1"/>
          <p:nvPr>
            <p:ph idx="1" type="subTitle"/>
          </p:nvPr>
        </p:nvSpPr>
        <p:spPr>
          <a:xfrm>
            <a:off x="4211675" y="1429885"/>
            <a:ext cx="2317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ASSETS</a:t>
            </a:r>
            <a:endParaRPr>
              <a:solidFill>
                <a:schemeClr val="accent1"/>
              </a:solidFill>
            </a:endParaRPr>
          </a:p>
        </p:txBody>
      </p:sp>
      <p:sp>
        <p:nvSpPr>
          <p:cNvPr id="2345" name="Google Shape;2345;p96"/>
          <p:cNvSpPr txBox="1"/>
          <p:nvPr>
            <p:ph idx="2" type="title"/>
          </p:nvPr>
        </p:nvSpPr>
        <p:spPr>
          <a:xfrm>
            <a:off x="3331225" y="1443350"/>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1"/>
                </a:solidFill>
              </a:rPr>
              <a:t>1M</a:t>
            </a:r>
            <a:endParaRPr sz="2400">
              <a:solidFill>
                <a:schemeClr val="accent1"/>
              </a:solidFill>
            </a:endParaRPr>
          </a:p>
        </p:txBody>
      </p:sp>
      <p:sp>
        <p:nvSpPr>
          <p:cNvPr id="2346" name="Google Shape;2346;p96"/>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the company owns</a:t>
            </a:r>
            <a:endParaRPr/>
          </a:p>
        </p:txBody>
      </p:sp>
      <p:sp>
        <p:nvSpPr>
          <p:cNvPr id="2347" name="Google Shape;2347;p96"/>
          <p:cNvSpPr txBox="1"/>
          <p:nvPr>
            <p:ph idx="4" type="subTitle"/>
          </p:nvPr>
        </p:nvSpPr>
        <p:spPr>
          <a:xfrm>
            <a:off x="4211675" y="2521206"/>
            <a:ext cx="2317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LIABILITIES</a:t>
            </a:r>
            <a:endParaRPr>
              <a:solidFill>
                <a:schemeClr val="accent2"/>
              </a:solidFill>
            </a:endParaRPr>
          </a:p>
        </p:txBody>
      </p:sp>
      <p:sp>
        <p:nvSpPr>
          <p:cNvPr id="2348" name="Google Shape;2348;p96"/>
          <p:cNvSpPr txBox="1"/>
          <p:nvPr>
            <p:ph idx="5" type="title"/>
          </p:nvPr>
        </p:nvSpPr>
        <p:spPr>
          <a:xfrm>
            <a:off x="3331225" y="2515672"/>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2"/>
                </a:solidFill>
              </a:rPr>
              <a:t>300K</a:t>
            </a:r>
            <a:endParaRPr sz="2400">
              <a:solidFill>
                <a:schemeClr val="accent2"/>
              </a:solidFill>
            </a:endParaRPr>
          </a:p>
        </p:txBody>
      </p:sp>
      <p:sp>
        <p:nvSpPr>
          <p:cNvPr id="2349" name="Google Shape;2349;p96"/>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the company owes</a:t>
            </a:r>
            <a:endParaRPr/>
          </a:p>
          <a:p>
            <a:pPr indent="0" lvl="0" marL="0" rtl="0" algn="l">
              <a:spcBef>
                <a:spcPts val="0"/>
              </a:spcBef>
              <a:spcAft>
                <a:spcPts val="0"/>
              </a:spcAft>
              <a:buNone/>
            </a:pPr>
            <a:r>
              <a:t/>
            </a:r>
            <a:endParaRPr/>
          </a:p>
        </p:txBody>
      </p:sp>
      <p:sp>
        <p:nvSpPr>
          <p:cNvPr id="2350" name="Google Shape;2350;p96"/>
          <p:cNvSpPr txBox="1"/>
          <p:nvPr>
            <p:ph idx="7" type="subTitle"/>
          </p:nvPr>
        </p:nvSpPr>
        <p:spPr>
          <a:xfrm>
            <a:off x="4211825" y="3612527"/>
            <a:ext cx="23169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EQUITY</a:t>
            </a:r>
            <a:endParaRPr>
              <a:solidFill>
                <a:schemeClr val="accent3"/>
              </a:solidFill>
            </a:endParaRPr>
          </a:p>
        </p:txBody>
      </p:sp>
      <p:sp>
        <p:nvSpPr>
          <p:cNvPr id="2351" name="Google Shape;2351;p96"/>
          <p:cNvSpPr txBox="1"/>
          <p:nvPr>
            <p:ph idx="8" type="title"/>
          </p:nvPr>
        </p:nvSpPr>
        <p:spPr>
          <a:xfrm>
            <a:off x="3331225" y="3612527"/>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3"/>
                </a:solidFill>
              </a:rPr>
              <a:t>700K</a:t>
            </a:r>
            <a:endParaRPr sz="2400">
              <a:solidFill>
                <a:schemeClr val="accent3"/>
              </a:solidFill>
            </a:endParaRPr>
          </a:p>
        </p:txBody>
      </p:sp>
      <p:sp>
        <p:nvSpPr>
          <p:cNvPr id="2352" name="Google Shape;2352;p96"/>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Difference between both</a:t>
            </a:r>
            <a:endParaRPr/>
          </a:p>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356" name="Shape 2356"/>
        <p:cNvGrpSpPr/>
        <p:nvPr/>
      </p:nvGrpSpPr>
      <p:grpSpPr>
        <a:xfrm>
          <a:off x="0" y="0"/>
          <a:ext cx="0" cy="0"/>
          <a:chOff x="0" y="0"/>
          <a:chExt cx="0" cy="0"/>
        </a:xfrm>
      </p:grpSpPr>
      <p:sp>
        <p:nvSpPr>
          <p:cNvPr id="2357" name="Google Shape;2357;p97"/>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2358" name="Google Shape;2358;p97"/>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Do you have any questions?</a:t>
            </a:r>
            <a:endParaRPr/>
          </a:p>
          <a:p>
            <a:pPr indent="0" lvl="0" marL="0" rtl="0" algn="ctr">
              <a:spcBef>
                <a:spcPts val="0"/>
              </a:spcBef>
              <a:spcAft>
                <a:spcPts val="0"/>
              </a:spcAft>
              <a:buClr>
                <a:schemeClr val="dk1"/>
              </a:buClr>
              <a:buSzPts val="1100"/>
              <a:buFont typeface="Arial"/>
              <a:buNone/>
            </a:pPr>
            <a:r>
              <a:rPr lang="en"/>
              <a:t>addyouremail@freepik.com</a:t>
            </a:r>
            <a:endParaRPr/>
          </a:p>
          <a:p>
            <a:pPr indent="0" lvl="0" marL="0" rtl="0" algn="ctr">
              <a:spcBef>
                <a:spcPts val="0"/>
              </a:spcBef>
              <a:spcAft>
                <a:spcPts val="0"/>
              </a:spcAft>
              <a:buClr>
                <a:schemeClr val="dk1"/>
              </a:buClr>
              <a:buSzPts val="1100"/>
              <a:buFont typeface="Arial"/>
              <a:buNone/>
            </a:pPr>
            <a:r>
              <a:rPr lang="en"/>
              <a:t>+91 620 421 838</a:t>
            </a:r>
            <a:endParaRPr/>
          </a:p>
          <a:p>
            <a:pPr indent="0" lvl="0" marL="0" rtl="0" algn="ctr">
              <a:spcBef>
                <a:spcPts val="0"/>
              </a:spcBef>
              <a:spcAft>
                <a:spcPts val="0"/>
              </a:spcAft>
              <a:buNone/>
            </a:pPr>
            <a:r>
              <a:rPr lang="en"/>
              <a:t>yourcompany.com</a:t>
            </a:r>
            <a:endParaRPr/>
          </a:p>
        </p:txBody>
      </p:sp>
      <p:sp>
        <p:nvSpPr>
          <p:cNvPr id="2359" name="Google Shape;2359;p97"/>
          <p:cNvSpPr txBox="1"/>
          <p:nvPr/>
        </p:nvSpPr>
        <p:spPr>
          <a:xfrm>
            <a:off x="2569325" y="3772675"/>
            <a:ext cx="4005600" cy="274800"/>
          </a:xfrm>
          <a:prstGeom prst="rect">
            <a:avLst/>
          </a:prstGeom>
          <a:noFill/>
          <a:ln>
            <a:noFill/>
          </a:ln>
        </p:spPr>
        <p:txBody>
          <a:bodyPr anchorCtr="0" anchor="ctr" bIns="91425" lIns="91425" spcFirstLastPara="1" rIns="91425" wrap="square" tIns="91425">
            <a:noAutofit/>
          </a:bodyPr>
          <a:lstStyle/>
          <a:p>
            <a:pPr indent="0" lvl="0" marL="0" rtl="0" algn="ctr">
              <a:lnSpc>
                <a:spcPct val="114000"/>
              </a:lnSpc>
              <a:spcBef>
                <a:spcPts val="0"/>
              </a:spcBef>
              <a:spcAft>
                <a:spcPts val="300"/>
              </a:spcAft>
              <a:buClr>
                <a:srgbClr val="000000"/>
              </a:buClr>
              <a:buSzPts val="1100"/>
              <a:buFont typeface="Arial"/>
              <a:buNone/>
            </a:pPr>
            <a:r>
              <a:rPr b="1" lang="en">
                <a:solidFill>
                  <a:schemeClr val="accent1"/>
                </a:solidFill>
                <a:latin typeface="Roboto"/>
                <a:ea typeface="Roboto"/>
                <a:cs typeface="Roboto"/>
                <a:sym typeface="Roboto"/>
              </a:rPr>
              <a:t>Please keep this slide for attribution </a:t>
            </a:r>
            <a:endParaRPr b="1">
              <a:solidFill>
                <a:schemeClr val="accent1"/>
              </a:solidFill>
              <a:latin typeface="Roboto"/>
              <a:ea typeface="Roboto"/>
              <a:cs typeface="Roboto"/>
              <a:sym typeface="Roboto"/>
            </a:endParaRPr>
          </a:p>
        </p:txBody>
      </p:sp>
      <p:sp>
        <p:nvSpPr>
          <p:cNvPr id="2360" name="Google Shape;2360;p97"/>
          <p:cNvSpPr/>
          <p:nvPr/>
        </p:nvSpPr>
        <p:spPr>
          <a:xfrm>
            <a:off x="3847726" y="161960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1" name="Google Shape;2361;p97"/>
          <p:cNvGrpSpPr/>
          <p:nvPr/>
        </p:nvGrpSpPr>
        <p:grpSpPr>
          <a:xfrm>
            <a:off x="4368267" y="1619540"/>
            <a:ext cx="407432" cy="407391"/>
            <a:chOff x="812101" y="2571761"/>
            <a:chExt cx="417066" cy="417024"/>
          </a:xfrm>
        </p:grpSpPr>
        <p:sp>
          <p:nvSpPr>
            <p:cNvPr id="2362" name="Google Shape;2362;p9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9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9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9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97"/>
          <p:cNvGrpSpPr/>
          <p:nvPr/>
        </p:nvGrpSpPr>
        <p:grpSpPr>
          <a:xfrm>
            <a:off x="4888861" y="1619540"/>
            <a:ext cx="407391" cy="407391"/>
            <a:chOff x="1323129" y="2571761"/>
            <a:chExt cx="417024" cy="417024"/>
          </a:xfrm>
        </p:grpSpPr>
        <p:sp>
          <p:nvSpPr>
            <p:cNvPr id="2367" name="Google Shape;2367;p9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9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9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9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1" name="Google Shape;2371;p97"/>
          <p:cNvSpPr/>
          <p:nvPr/>
        </p:nvSpPr>
        <p:spPr>
          <a:xfrm>
            <a:off x="11865675" y="1028350"/>
            <a:ext cx="40050" cy="12525"/>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375" name="Shape 2375"/>
        <p:cNvGrpSpPr/>
        <p:nvPr/>
      </p:nvGrpSpPr>
      <p:grpSpPr>
        <a:xfrm>
          <a:off x="0" y="0"/>
          <a:ext cx="0" cy="0"/>
          <a:chOff x="0" y="0"/>
          <a:chExt cx="0" cy="0"/>
        </a:xfrm>
      </p:grpSpPr>
      <p:sp>
        <p:nvSpPr>
          <p:cNvPr id="2376" name="Google Shape;2376;p9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377" name="Google Shape;2377;p98"/>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VECTORS</a:t>
            </a:r>
            <a:endParaRPr b="1"/>
          </a:p>
          <a:p>
            <a:pPr indent="-304800" lvl="0" marL="457200" marR="50800" rtl="0" algn="l">
              <a:lnSpc>
                <a:spcPct val="100000"/>
              </a:lnSpc>
              <a:spcBef>
                <a:spcPts val="1600"/>
              </a:spcBef>
              <a:spcAft>
                <a:spcPts val="0"/>
              </a:spcAft>
              <a:buSzPts val="1200"/>
              <a:buFont typeface="Roboto"/>
              <a:buChar char="●"/>
            </a:pPr>
            <a:r>
              <a:rPr lang="en">
                <a:solidFill>
                  <a:schemeClr val="hlink"/>
                </a:solidFill>
                <a:uFill>
                  <a:noFill/>
                </a:uFill>
                <a:hlinkClick r:id="rId3"/>
              </a:rPr>
              <a:t>Modern web design concept with flat style</a:t>
            </a:r>
            <a:endParaRPr/>
          </a:p>
          <a:p>
            <a:pPr indent="-304800" lvl="0" marL="457200" marR="50800" rtl="0" algn="l">
              <a:lnSpc>
                <a:spcPct val="100000"/>
              </a:lnSpc>
              <a:spcBef>
                <a:spcPts val="0"/>
              </a:spcBef>
              <a:spcAft>
                <a:spcPts val="0"/>
              </a:spcAft>
              <a:buSzPts val="1200"/>
              <a:buFont typeface="Roboto"/>
              <a:buChar char="●"/>
            </a:pPr>
            <a:r>
              <a:rPr lang="en">
                <a:solidFill>
                  <a:schemeClr val="hlink"/>
                </a:solidFill>
                <a:uFill>
                  <a:noFill/>
                </a:uFill>
                <a:hlinkClick r:id="rId4"/>
              </a:rPr>
              <a:t>App development concept with flat design</a:t>
            </a:r>
            <a:endParaRPr/>
          </a:p>
          <a:p>
            <a:pPr indent="-304800" lvl="0" marL="457200" marR="50800" rtl="0" algn="l">
              <a:lnSpc>
                <a:spcPct val="100000"/>
              </a:lnSpc>
              <a:spcBef>
                <a:spcPts val="0"/>
              </a:spcBef>
              <a:spcAft>
                <a:spcPts val="0"/>
              </a:spcAft>
              <a:buSzPts val="1200"/>
              <a:buFont typeface="Roboto"/>
              <a:buChar char="●"/>
            </a:pPr>
            <a:r>
              <a:rPr lang="en">
                <a:solidFill>
                  <a:schemeClr val="hlink"/>
                </a:solidFill>
                <a:uFill>
                  <a:noFill/>
                </a:uFill>
                <a:hlinkClick r:id="rId5"/>
              </a:rPr>
              <a:t>Graphic design idea concept</a:t>
            </a:r>
            <a:endParaRPr/>
          </a:p>
          <a:p>
            <a:pPr indent="0" lvl="0" marL="457200" marR="50800" rtl="0" algn="l">
              <a:lnSpc>
                <a:spcPct val="100000"/>
              </a:lnSpc>
              <a:spcBef>
                <a:spcPts val="0"/>
              </a:spcBef>
              <a:spcAft>
                <a:spcPts val="0"/>
              </a:spcAft>
              <a:buNone/>
            </a:pPr>
            <a:r>
              <a:t/>
            </a:r>
            <a:endParaRPr/>
          </a:p>
          <a:p>
            <a:pPr indent="0" lvl="0" marL="0" rtl="0" algn="l">
              <a:spcBef>
                <a:spcPts val="0"/>
              </a:spcBef>
              <a:spcAft>
                <a:spcPts val="0"/>
              </a:spcAft>
              <a:buNone/>
            </a:pPr>
            <a:r>
              <a:t/>
            </a:r>
            <a:endParaRPr b="1"/>
          </a:p>
          <a:p>
            <a:pPr indent="0" lvl="0" marL="0" rtl="0" algn="l">
              <a:spcBef>
                <a:spcPts val="1600"/>
              </a:spcBef>
              <a:spcAft>
                <a:spcPts val="0"/>
              </a:spcAft>
              <a:buNone/>
            </a:pPr>
            <a:r>
              <a:rPr b="1" lang="en"/>
              <a:t>PHOTOS</a:t>
            </a:r>
            <a:endParaRPr b="1"/>
          </a:p>
          <a:p>
            <a:pPr indent="-304800" lvl="0" marL="457200" marR="50800" rtl="0" algn="l">
              <a:lnSpc>
                <a:spcPct val="100000"/>
              </a:lnSpc>
              <a:spcBef>
                <a:spcPts val="1600"/>
              </a:spcBef>
              <a:spcAft>
                <a:spcPts val="0"/>
              </a:spcAft>
              <a:buSzPts val="1200"/>
              <a:buFont typeface="Roboto"/>
              <a:buChar char="●"/>
            </a:pPr>
            <a:r>
              <a:rPr lang="en">
                <a:uFill>
                  <a:noFill/>
                </a:uFill>
                <a:hlinkClick r:id="rId6"/>
              </a:rPr>
              <a:t>Workers in the office during pandemic wearing medical masks</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7"/>
              </a:rPr>
              <a:t>People in the office working during pandemic with masks on</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8"/>
              </a:rPr>
              <a:t>Young man with laptop and headphones</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9"/>
              </a:rPr>
              <a:t>Asi</a:t>
            </a:r>
            <a:r>
              <a:rPr lang="en">
                <a:uFill>
                  <a:noFill/>
                </a:uFill>
                <a:hlinkClick r:id="rId10"/>
              </a:rPr>
              <a:t>a</a:t>
            </a:r>
            <a:r>
              <a:rPr lang="en">
                <a:uFill>
                  <a:noFill/>
                </a:uFill>
                <a:hlinkClick r:id="rId11"/>
              </a:rPr>
              <a:t>n woman using laptop</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12"/>
              </a:rPr>
              <a:t>Young girl speaking on the phone in the office </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13"/>
              </a:rPr>
              <a:t>Modern woman using laptop</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14"/>
              </a:rPr>
              <a:t>Cute young woman working on a laptop</a:t>
            </a:r>
            <a:endParaRPr/>
          </a:p>
          <a:p>
            <a:pPr indent="0" lvl="0" marL="457200" rtl="0" algn="l">
              <a:spcBef>
                <a:spcPts val="0"/>
              </a:spcBef>
              <a:spcAft>
                <a:spcPts val="0"/>
              </a:spcAft>
              <a:buNone/>
            </a:pPr>
            <a:r>
              <a:t/>
            </a:r>
            <a:endParaRPr sz="1100"/>
          </a:p>
          <a:p>
            <a:pPr indent="0" lvl="0" marL="0" rtl="0" algn="l">
              <a:spcBef>
                <a:spcPts val="1600"/>
              </a:spcBef>
              <a:spcAft>
                <a:spcPts val="1600"/>
              </a:spcAft>
              <a:buNone/>
            </a:pPr>
            <a:r>
              <a:t/>
            </a:r>
            <a:endParaRPr sz="11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2381" name="Shape 2381"/>
        <p:cNvGrpSpPr/>
        <p:nvPr/>
      </p:nvGrpSpPr>
      <p:grpSpPr>
        <a:xfrm>
          <a:off x="0" y="0"/>
          <a:ext cx="0" cy="0"/>
          <a:chOff x="0" y="0"/>
          <a:chExt cx="0" cy="0"/>
        </a:xfrm>
      </p:grpSpPr>
      <p:sp>
        <p:nvSpPr>
          <p:cNvPr id="2382" name="Google Shape;2382;p9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383" name="Google Shape;2383;p99"/>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VECTORS</a:t>
            </a:r>
            <a:endParaRPr b="1"/>
          </a:p>
          <a:p>
            <a:pPr indent="-304800" lvl="0" marL="457200" marR="50800" rtl="0" algn="l">
              <a:lnSpc>
                <a:spcPct val="100000"/>
              </a:lnSpc>
              <a:spcBef>
                <a:spcPts val="2400"/>
              </a:spcBef>
              <a:spcAft>
                <a:spcPts val="0"/>
              </a:spcAft>
              <a:buSzPts val="1200"/>
              <a:buFont typeface="Roboto"/>
              <a:buChar char="●"/>
            </a:pPr>
            <a:r>
              <a:rPr lang="en">
                <a:solidFill>
                  <a:schemeClr val="hlink"/>
                </a:solidFill>
                <a:uFill>
                  <a:noFill/>
                </a:uFill>
                <a:hlinkClick r:id="rId3"/>
              </a:rPr>
              <a:t>Concepto de programadores con diseño plano</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4"/>
              </a:rPr>
              <a:t>Software Development free icon</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5"/>
              </a:rPr>
              <a:t>Programming free icon</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6"/>
              </a:rPr>
              <a:t>Layout free icon</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7"/>
              </a:rPr>
              <a:t>Project free icon</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8"/>
              </a:rPr>
              <a:t>Planning free icon</a:t>
            </a:r>
            <a:endParaRPr/>
          </a:p>
          <a:p>
            <a:pPr indent="0" lvl="0" marL="0" rtl="0" algn="l">
              <a:spcBef>
                <a:spcPts val="600"/>
              </a:spcBef>
              <a:spcAft>
                <a:spcPts val="0"/>
              </a:spcAft>
              <a:buNone/>
            </a:pPr>
            <a:r>
              <a:t/>
            </a:r>
            <a:endParaRPr b="1"/>
          </a:p>
          <a:p>
            <a:pPr indent="0" lvl="0" marL="0" rtl="0" algn="l">
              <a:spcBef>
                <a:spcPts val="1600"/>
              </a:spcBef>
              <a:spcAft>
                <a:spcPts val="0"/>
              </a:spcAft>
              <a:buNone/>
            </a:pPr>
            <a:r>
              <a:rPr b="1" lang="en"/>
              <a:t>PHOTOS</a:t>
            </a:r>
            <a:endParaRPr b="1"/>
          </a:p>
          <a:p>
            <a:pPr indent="-304800" lvl="0" marL="457200" rtl="0" algn="l">
              <a:spcBef>
                <a:spcPts val="1600"/>
              </a:spcBef>
              <a:spcAft>
                <a:spcPts val="0"/>
              </a:spcAft>
              <a:buSzPts val="1200"/>
              <a:buChar char="●"/>
            </a:pPr>
            <a:r>
              <a:rPr lang="en">
                <a:uFill>
                  <a:noFill/>
                </a:uFill>
                <a:hlinkClick r:id="rId9"/>
              </a:rPr>
              <a:t>Co workers wearing face mask at the office</a:t>
            </a:r>
            <a:endParaRPr/>
          </a:p>
          <a:p>
            <a:pPr indent="-304800" lvl="0" marL="457200" rtl="0" algn="l">
              <a:spcBef>
                <a:spcPts val="0"/>
              </a:spcBef>
              <a:spcAft>
                <a:spcPts val="0"/>
              </a:spcAft>
              <a:buSzPts val="1200"/>
              <a:buChar char="●"/>
            </a:pPr>
            <a:r>
              <a:rPr lang="en">
                <a:uFill>
                  <a:noFill/>
                </a:uFill>
                <a:hlinkClick r:id="rId10"/>
              </a:rPr>
              <a:t>Man working on laptop in the office</a:t>
            </a:r>
            <a:endParaRPr/>
          </a:p>
          <a:p>
            <a:pPr indent="-304800" lvl="0" marL="457200" rtl="0" algn="l">
              <a:spcBef>
                <a:spcPts val="0"/>
              </a:spcBef>
              <a:spcAft>
                <a:spcPts val="0"/>
              </a:spcAft>
              <a:buSzPts val="1200"/>
              <a:buChar char="●"/>
            </a:pPr>
            <a:r>
              <a:rPr lang="en">
                <a:uFill>
                  <a:noFill/>
                </a:uFill>
                <a:hlinkClick r:id="rId11"/>
              </a:rPr>
              <a:t>Young woman working on laptop</a:t>
            </a:r>
            <a:endParaRPr/>
          </a:p>
          <a:p>
            <a:pPr indent="-304800" lvl="0" marL="457200" rtl="0" algn="l">
              <a:spcBef>
                <a:spcPts val="0"/>
              </a:spcBef>
              <a:spcAft>
                <a:spcPts val="0"/>
              </a:spcAft>
              <a:buSzPts val="1200"/>
              <a:buChar char="●"/>
            </a:pPr>
            <a:r>
              <a:rPr lang="en">
                <a:uFill>
                  <a:noFill/>
                </a:uFill>
                <a:hlinkClick r:id="rId12"/>
              </a:rPr>
              <a:t>Business woman typing on laptop keyboard</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75" name="Shape 1275"/>
        <p:cNvGrpSpPr/>
        <p:nvPr/>
      </p:nvGrpSpPr>
      <p:grpSpPr>
        <a:xfrm>
          <a:off x="0" y="0"/>
          <a:ext cx="0" cy="0"/>
          <a:chOff x="0" y="0"/>
          <a:chExt cx="0" cy="0"/>
        </a:xfrm>
      </p:grpSpPr>
      <p:sp>
        <p:nvSpPr>
          <p:cNvPr id="1276" name="Google Shape;1276;p5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1277" name="Google Shape;1277;p55"/>
          <p:cNvSpPr txBox="1"/>
          <p:nvPr>
            <p:ph idx="1" type="subTitle"/>
          </p:nvPr>
        </p:nvSpPr>
        <p:spPr>
          <a:xfrm>
            <a:off x="720000" y="2024125"/>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Acknowledging Feedback</a:t>
            </a:r>
            <a:endParaRPr/>
          </a:p>
        </p:txBody>
      </p:sp>
      <p:sp>
        <p:nvSpPr>
          <p:cNvPr id="1278" name="Google Shape;1278;p55"/>
          <p:cNvSpPr txBox="1"/>
          <p:nvPr>
            <p:ph idx="2" type="title"/>
          </p:nvPr>
        </p:nvSpPr>
        <p:spPr>
          <a:xfrm>
            <a:off x="1329600" y="15718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79" name="Google Shape;1279;p55"/>
          <p:cNvSpPr txBox="1"/>
          <p:nvPr>
            <p:ph idx="4" type="subTitle"/>
          </p:nvPr>
        </p:nvSpPr>
        <p:spPr>
          <a:xfrm>
            <a:off x="3311300" y="3350738"/>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did we accomplish?</a:t>
            </a:r>
            <a:endParaRPr/>
          </a:p>
        </p:txBody>
      </p:sp>
      <p:sp>
        <p:nvSpPr>
          <p:cNvPr id="1280" name="Google Shape;1280;p55"/>
          <p:cNvSpPr txBox="1"/>
          <p:nvPr>
            <p:ph idx="5" type="title"/>
          </p:nvPr>
        </p:nvSpPr>
        <p:spPr>
          <a:xfrm>
            <a:off x="3920825" y="2898438"/>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81" name="Google Shape;1281;p55"/>
          <p:cNvSpPr txBox="1"/>
          <p:nvPr>
            <p:ph idx="7" type="subTitle"/>
          </p:nvPr>
        </p:nvSpPr>
        <p:spPr>
          <a:xfrm>
            <a:off x="5739500" y="2024125"/>
            <a:ext cx="2849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are our goals for the week?</a:t>
            </a:r>
            <a:endParaRPr/>
          </a:p>
        </p:txBody>
      </p:sp>
      <p:sp>
        <p:nvSpPr>
          <p:cNvPr id="1282" name="Google Shape;1282;p55"/>
          <p:cNvSpPr txBox="1"/>
          <p:nvPr>
            <p:ph idx="8" type="title"/>
          </p:nvPr>
        </p:nvSpPr>
        <p:spPr>
          <a:xfrm>
            <a:off x="6615200" y="15718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1283" name="Google Shape;1283;p55"/>
          <p:cNvGrpSpPr/>
          <p:nvPr/>
        </p:nvGrpSpPr>
        <p:grpSpPr>
          <a:xfrm>
            <a:off x="1248645" y="2619277"/>
            <a:ext cx="1259918" cy="1370679"/>
            <a:chOff x="6198197" y="1098851"/>
            <a:chExt cx="2945797" cy="2945797"/>
          </a:xfrm>
        </p:grpSpPr>
        <p:sp>
          <p:nvSpPr>
            <p:cNvPr id="1284" name="Google Shape;1284;p55"/>
            <p:cNvSpPr/>
            <p:nvPr/>
          </p:nvSpPr>
          <p:spPr>
            <a:xfrm>
              <a:off x="7315562" y="1098851"/>
              <a:ext cx="1218960" cy="1218960"/>
            </a:xfrm>
            <a:custGeom>
              <a:rect b="b" l="l" r="r" t="t"/>
              <a:pathLst>
                <a:path extrusionOk="0" h="78289" w="78289">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7213984" y="2419374"/>
              <a:ext cx="355541" cy="152384"/>
            </a:xfrm>
            <a:custGeom>
              <a:rect b="b" l="l" r="r" t="t"/>
              <a:pathLst>
                <a:path extrusionOk="0" h="9787" w="22835">
                  <a:moveTo>
                    <a:pt x="1" y="1"/>
                  </a:moveTo>
                  <a:lnTo>
                    <a:pt x="1" y="9787"/>
                  </a:lnTo>
                  <a:lnTo>
                    <a:pt x="22835" y="9787"/>
                  </a:lnTo>
                  <a:lnTo>
                    <a:pt x="22835" y="1"/>
                  </a:lnTo>
                  <a:close/>
                </a:path>
              </a:pathLst>
            </a:custGeom>
            <a:solidFill>
              <a:srgbClr val="4B62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5"/>
            <p:cNvSpPr/>
            <p:nvPr/>
          </p:nvSpPr>
          <p:spPr>
            <a:xfrm>
              <a:off x="6283022" y="3307176"/>
              <a:ext cx="698875" cy="536854"/>
            </a:xfrm>
            <a:custGeom>
              <a:rect b="b" l="l" r="r" t="t"/>
              <a:pathLst>
                <a:path extrusionOk="0" h="34480" w="44886">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5"/>
            <p:cNvSpPr/>
            <p:nvPr/>
          </p:nvSpPr>
          <p:spPr>
            <a:xfrm>
              <a:off x="6807669" y="3130425"/>
              <a:ext cx="406330" cy="914224"/>
            </a:xfrm>
            <a:custGeom>
              <a:rect b="b" l="l" r="r" t="t"/>
              <a:pathLst>
                <a:path extrusionOk="0" h="58717" w="26097">
                  <a:moveTo>
                    <a:pt x="1" y="0"/>
                  </a:moveTo>
                  <a:lnTo>
                    <a:pt x="19573" y="58716"/>
                  </a:lnTo>
                  <a:lnTo>
                    <a:pt x="26097" y="58716"/>
                  </a:lnTo>
                  <a:lnTo>
                    <a:pt x="143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5"/>
            <p:cNvSpPr/>
            <p:nvPr/>
          </p:nvSpPr>
          <p:spPr>
            <a:xfrm>
              <a:off x="6198197" y="3130425"/>
              <a:ext cx="406330" cy="914224"/>
            </a:xfrm>
            <a:custGeom>
              <a:rect b="b" l="l" r="r" t="t"/>
              <a:pathLst>
                <a:path extrusionOk="0" h="58717" w="26097">
                  <a:moveTo>
                    <a:pt x="11744" y="0"/>
                  </a:moveTo>
                  <a:lnTo>
                    <a:pt x="1" y="58716"/>
                  </a:lnTo>
                  <a:lnTo>
                    <a:pt x="6525" y="58716"/>
                  </a:lnTo>
                  <a:lnTo>
                    <a:pt x="260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5"/>
            <p:cNvSpPr/>
            <p:nvPr/>
          </p:nvSpPr>
          <p:spPr>
            <a:xfrm>
              <a:off x="6198197" y="2267006"/>
              <a:ext cx="1371328" cy="1015802"/>
            </a:xfrm>
            <a:custGeom>
              <a:rect b="b" l="l" r="r" t="t"/>
              <a:pathLst>
                <a:path extrusionOk="0" h="65241" w="88075">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5"/>
            <p:cNvSpPr/>
            <p:nvPr/>
          </p:nvSpPr>
          <p:spPr>
            <a:xfrm>
              <a:off x="6706090" y="2774900"/>
              <a:ext cx="1523696" cy="1168170"/>
            </a:xfrm>
            <a:custGeom>
              <a:rect b="b" l="l" r="r" t="t"/>
              <a:pathLst>
                <a:path extrusionOk="0" h="75027" w="97861">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7925034" y="3841476"/>
              <a:ext cx="507909" cy="203173"/>
            </a:xfrm>
            <a:custGeom>
              <a:rect b="b" l="l" r="r" t="t"/>
              <a:pathLst>
                <a:path extrusionOk="0" h="13049" w="32621">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5"/>
            <p:cNvSpPr/>
            <p:nvPr/>
          </p:nvSpPr>
          <p:spPr>
            <a:xfrm>
              <a:off x="6283022" y="1962270"/>
              <a:ext cx="1184924" cy="812645"/>
            </a:xfrm>
            <a:custGeom>
              <a:rect b="b" l="l" r="r" t="t"/>
              <a:pathLst>
                <a:path extrusionOk="0" h="52193" w="76103">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5"/>
            <p:cNvSpPr/>
            <p:nvPr/>
          </p:nvSpPr>
          <p:spPr>
            <a:xfrm>
              <a:off x="6283022" y="1962270"/>
              <a:ext cx="945706" cy="812645"/>
            </a:xfrm>
            <a:custGeom>
              <a:rect b="b" l="l" r="r" t="t"/>
              <a:pathLst>
                <a:path extrusionOk="0" h="52193" w="60739">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a:off x="6756880" y="2571742"/>
              <a:ext cx="2387115" cy="203173"/>
            </a:xfrm>
            <a:custGeom>
              <a:rect b="b" l="l" r="r" t="t"/>
              <a:pathLst>
                <a:path extrusionOk="0" h="13049" w="153315">
                  <a:moveTo>
                    <a:pt x="1" y="1"/>
                  </a:moveTo>
                  <a:lnTo>
                    <a:pt x="1" y="13049"/>
                  </a:lnTo>
                  <a:lnTo>
                    <a:pt x="153314" y="13049"/>
                  </a:lnTo>
                  <a:lnTo>
                    <a:pt x="15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a:off x="6381051" y="2302942"/>
              <a:ext cx="141718" cy="131302"/>
            </a:xfrm>
            <a:custGeom>
              <a:rect b="b" l="l" r="r" t="t"/>
              <a:pathLst>
                <a:path extrusionOk="0" h="8433" w="9102">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a:off x="6498371" y="2115152"/>
              <a:ext cx="176766" cy="166724"/>
            </a:xfrm>
            <a:custGeom>
              <a:rect b="b" l="l" r="r" t="t"/>
              <a:pathLst>
                <a:path extrusionOk="0" h="10708" w="11353">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a:off x="6655301" y="1809902"/>
              <a:ext cx="203173" cy="304752"/>
            </a:xfrm>
            <a:custGeom>
              <a:rect b="b" l="l" r="r" t="t"/>
              <a:pathLst>
                <a:path extrusionOk="0" h="19573" w="13049">
                  <a:moveTo>
                    <a:pt x="1" y="1"/>
                  </a:moveTo>
                  <a:lnTo>
                    <a:pt x="1" y="13049"/>
                  </a:lnTo>
                  <a:lnTo>
                    <a:pt x="6525" y="19573"/>
                  </a:lnTo>
                  <a:lnTo>
                    <a:pt x="13049" y="13049"/>
                  </a:lnTo>
                  <a:lnTo>
                    <a:pt x="13049"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5"/>
            <p:cNvSpPr/>
            <p:nvPr/>
          </p:nvSpPr>
          <p:spPr>
            <a:xfrm>
              <a:off x="6502933" y="2267006"/>
              <a:ext cx="761856" cy="304752"/>
            </a:xfrm>
            <a:custGeom>
              <a:rect b="b" l="l" r="r" t="t"/>
              <a:pathLst>
                <a:path extrusionOk="0" h="19573" w="48931">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5"/>
            <p:cNvSpPr/>
            <p:nvPr/>
          </p:nvSpPr>
          <p:spPr>
            <a:xfrm>
              <a:off x="7518720" y="2063849"/>
              <a:ext cx="457120" cy="507909"/>
            </a:xfrm>
            <a:custGeom>
              <a:rect b="b" l="l" r="r" t="t"/>
              <a:pathLst>
                <a:path extrusionOk="0" h="32621" w="29359">
                  <a:moveTo>
                    <a:pt x="6525" y="1"/>
                  </a:moveTo>
                  <a:lnTo>
                    <a:pt x="1" y="32621"/>
                  </a:lnTo>
                  <a:lnTo>
                    <a:pt x="22835" y="32621"/>
                  </a:lnTo>
                  <a:lnTo>
                    <a:pt x="29358"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a:off x="6401354" y="2774900"/>
              <a:ext cx="1523696" cy="1168170"/>
            </a:xfrm>
            <a:custGeom>
              <a:rect b="b" l="l" r="r" t="t"/>
              <a:pathLst>
                <a:path extrusionOk="0" h="75027" w="97861">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a:off x="7721877" y="3841476"/>
              <a:ext cx="406330" cy="203173"/>
            </a:xfrm>
            <a:custGeom>
              <a:rect b="b" l="l" r="r" t="t"/>
              <a:pathLst>
                <a:path extrusionOk="0" h="13049" w="26097">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8128192" y="1555955"/>
              <a:ext cx="1015802" cy="660277"/>
            </a:xfrm>
            <a:custGeom>
              <a:rect b="b" l="l" r="r" t="t"/>
              <a:pathLst>
                <a:path extrusionOk="0" h="42407" w="65241">
                  <a:moveTo>
                    <a:pt x="0" y="1"/>
                  </a:moveTo>
                  <a:lnTo>
                    <a:pt x="0" y="42407"/>
                  </a:lnTo>
                  <a:lnTo>
                    <a:pt x="65240" y="42407"/>
                  </a:lnTo>
                  <a:lnTo>
                    <a:pt x="65240" y="1"/>
                  </a:lnTo>
                  <a:close/>
                </a:path>
              </a:pathLst>
            </a:custGeom>
            <a:solidFill>
              <a:srgbClr val="809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5"/>
            <p:cNvSpPr/>
            <p:nvPr/>
          </p:nvSpPr>
          <p:spPr>
            <a:xfrm>
              <a:off x="8178981" y="1962270"/>
              <a:ext cx="609488" cy="609488"/>
            </a:xfrm>
            <a:custGeom>
              <a:rect b="b" l="l" r="r" t="t"/>
              <a:pathLst>
                <a:path extrusionOk="0" h="39145" w="39145">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8483717" y="2774900"/>
              <a:ext cx="406330" cy="203173"/>
            </a:xfrm>
            <a:custGeom>
              <a:rect b="b" l="l" r="r" t="t"/>
              <a:pathLst>
                <a:path extrusionOk="0" h="13049" w="26097">
                  <a:moveTo>
                    <a:pt x="0" y="1"/>
                  </a:moveTo>
                  <a:lnTo>
                    <a:pt x="0" y="13048"/>
                  </a:lnTo>
                  <a:lnTo>
                    <a:pt x="26096" y="13048"/>
                  </a:lnTo>
                  <a:lnTo>
                    <a:pt x="26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8636085" y="2774900"/>
              <a:ext cx="101594" cy="203173"/>
            </a:xfrm>
            <a:custGeom>
              <a:rect b="b" l="l" r="r" t="t"/>
              <a:pathLst>
                <a:path extrusionOk="0" h="13049" w="6525">
                  <a:moveTo>
                    <a:pt x="0" y="1"/>
                  </a:moveTo>
                  <a:lnTo>
                    <a:pt x="0" y="13048"/>
                  </a:lnTo>
                  <a:lnTo>
                    <a:pt x="6524" y="13048"/>
                  </a:lnTo>
                  <a:lnTo>
                    <a:pt x="6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8331349" y="2978057"/>
              <a:ext cx="355541" cy="1066592"/>
            </a:xfrm>
            <a:custGeom>
              <a:rect b="b" l="l" r="r" t="t"/>
              <a:pathLst>
                <a:path extrusionOk="0" h="68503" w="22835">
                  <a:moveTo>
                    <a:pt x="9786" y="0"/>
                  </a:moveTo>
                  <a:lnTo>
                    <a:pt x="0" y="68502"/>
                  </a:lnTo>
                  <a:lnTo>
                    <a:pt x="9786" y="68502"/>
                  </a:lnTo>
                  <a:lnTo>
                    <a:pt x="22834"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5"/>
            <p:cNvSpPr/>
            <p:nvPr/>
          </p:nvSpPr>
          <p:spPr>
            <a:xfrm>
              <a:off x="8686875" y="2978057"/>
              <a:ext cx="355541" cy="1066592"/>
            </a:xfrm>
            <a:custGeom>
              <a:rect b="b" l="l" r="r" t="t"/>
              <a:pathLst>
                <a:path extrusionOk="0" h="68503" w="22835">
                  <a:moveTo>
                    <a:pt x="0" y="0"/>
                  </a:moveTo>
                  <a:lnTo>
                    <a:pt x="13048" y="68502"/>
                  </a:lnTo>
                  <a:lnTo>
                    <a:pt x="22834" y="68502"/>
                  </a:lnTo>
                  <a:lnTo>
                    <a:pt x="13048"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6960037" y="2774900"/>
              <a:ext cx="406330" cy="203173"/>
            </a:xfrm>
            <a:custGeom>
              <a:rect b="b" l="l" r="r" t="t"/>
              <a:pathLst>
                <a:path extrusionOk="0" h="13049" w="26097">
                  <a:moveTo>
                    <a:pt x="1" y="1"/>
                  </a:moveTo>
                  <a:lnTo>
                    <a:pt x="1" y="13048"/>
                  </a:lnTo>
                  <a:lnTo>
                    <a:pt x="26097" y="13048"/>
                  </a:lnTo>
                  <a:lnTo>
                    <a:pt x="260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7112405" y="2774900"/>
              <a:ext cx="101594" cy="203173"/>
            </a:xfrm>
            <a:custGeom>
              <a:rect b="b" l="l" r="r" t="t"/>
              <a:pathLst>
                <a:path extrusionOk="0" h="13049" w="6525">
                  <a:moveTo>
                    <a:pt x="1" y="1"/>
                  </a:moveTo>
                  <a:lnTo>
                    <a:pt x="1" y="13048"/>
                  </a:lnTo>
                  <a:lnTo>
                    <a:pt x="6525" y="13048"/>
                  </a:lnTo>
                  <a:lnTo>
                    <a:pt x="65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6807669" y="2978057"/>
              <a:ext cx="355541" cy="1066592"/>
            </a:xfrm>
            <a:custGeom>
              <a:rect b="b" l="l" r="r" t="t"/>
              <a:pathLst>
                <a:path extrusionOk="0" h="68503" w="22835">
                  <a:moveTo>
                    <a:pt x="9787" y="0"/>
                  </a:moveTo>
                  <a:lnTo>
                    <a:pt x="1" y="68502"/>
                  </a:lnTo>
                  <a:lnTo>
                    <a:pt x="9787" y="68502"/>
                  </a:lnTo>
                  <a:lnTo>
                    <a:pt x="22835"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7163194" y="2978057"/>
              <a:ext cx="355541" cy="1066592"/>
            </a:xfrm>
            <a:custGeom>
              <a:rect b="b" l="l" r="r" t="t"/>
              <a:pathLst>
                <a:path extrusionOk="0" h="68503" w="22835">
                  <a:moveTo>
                    <a:pt x="1" y="0"/>
                  </a:moveTo>
                  <a:lnTo>
                    <a:pt x="13049" y="68502"/>
                  </a:lnTo>
                  <a:lnTo>
                    <a:pt x="22835" y="68502"/>
                  </a:lnTo>
                  <a:lnTo>
                    <a:pt x="13049"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6706090" y="1809902"/>
              <a:ext cx="152384" cy="203173"/>
            </a:xfrm>
            <a:custGeom>
              <a:rect b="b" l="l" r="r" t="t"/>
              <a:pathLst>
                <a:path extrusionOk="0" h="13049" w="9787">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6502933" y="1505166"/>
              <a:ext cx="304752" cy="304752"/>
            </a:xfrm>
            <a:custGeom>
              <a:rect b="b" l="l" r="r" t="t"/>
              <a:pathLst>
                <a:path extrusionOk="0" h="19573" w="19573">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a:off x="6655301" y="1606745"/>
              <a:ext cx="203173" cy="203173"/>
            </a:xfrm>
            <a:custGeom>
              <a:rect b="b" l="l" r="r" t="t"/>
              <a:pathLst>
                <a:path extrusionOk="0" h="13049" w="13049">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5"/>
            <p:cNvSpPr/>
            <p:nvPr/>
          </p:nvSpPr>
          <p:spPr>
            <a:xfrm>
              <a:off x="6655301" y="1708323"/>
              <a:ext cx="203173" cy="253962"/>
            </a:xfrm>
            <a:custGeom>
              <a:rect b="b" l="l" r="r" t="t"/>
              <a:pathLst>
                <a:path extrusionOk="0" h="16311" w="13049">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 name="Google Shape;1316;p55"/>
          <p:cNvGrpSpPr/>
          <p:nvPr/>
        </p:nvGrpSpPr>
        <p:grpSpPr>
          <a:xfrm>
            <a:off x="3770684" y="1112707"/>
            <a:ext cx="1398123" cy="1370569"/>
            <a:chOff x="6945936" y="1456203"/>
            <a:chExt cx="2159597" cy="2231107"/>
          </a:xfrm>
        </p:grpSpPr>
        <p:sp>
          <p:nvSpPr>
            <p:cNvPr id="1317" name="Google Shape;1317;p55"/>
            <p:cNvSpPr/>
            <p:nvPr/>
          </p:nvSpPr>
          <p:spPr>
            <a:xfrm>
              <a:off x="7643769" y="1456203"/>
              <a:ext cx="1461763" cy="1846434"/>
            </a:xfrm>
            <a:custGeom>
              <a:rect b="b" l="l" r="r" t="t"/>
              <a:pathLst>
                <a:path extrusionOk="0" h="156577" w="123957">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7451434" y="1648538"/>
              <a:ext cx="1461763" cy="1846434"/>
            </a:xfrm>
            <a:custGeom>
              <a:rect b="b" l="l" r="r" t="t"/>
              <a:pathLst>
                <a:path extrusionOk="0" h="156577" w="123957">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7259100" y="1840875"/>
              <a:ext cx="1487174" cy="1846434"/>
            </a:xfrm>
            <a:custGeom>
              <a:rect b="b" l="l" r="r" t="t"/>
              <a:pathLst>
                <a:path extrusionOk="0" h="156577" w="123957">
                  <a:moveTo>
                    <a:pt x="1" y="1"/>
                  </a:moveTo>
                  <a:lnTo>
                    <a:pt x="1" y="156576"/>
                  </a:lnTo>
                  <a:lnTo>
                    <a:pt x="123956" y="156576"/>
                  </a:lnTo>
                  <a:lnTo>
                    <a:pt x="123956" y="27043"/>
                  </a:lnTo>
                  <a:lnTo>
                    <a:pt x="980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6945936" y="2917954"/>
              <a:ext cx="769354" cy="769354"/>
            </a:xfrm>
            <a:custGeom>
              <a:rect b="b" l="l" r="r" t="t"/>
              <a:pathLst>
                <a:path extrusionOk="0" h="65241" w="65241">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7215206" y="3187224"/>
              <a:ext cx="230815" cy="230815"/>
            </a:xfrm>
            <a:custGeom>
              <a:rect b="b" l="l" r="r" t="t"/>
              <a:pathLst>
                <a:path extrusionOk="0" h="19573" w="19573">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7489901" y="1994743"/>
              <a:ext cx="307749" cy="307749"/>
            </a:xfrm>
            <a:custGeom>
              <a:rect b="b" l="l" r="r" t="t"/>
              <a:pathLst>
                <a:path extrusionOk="0" h="26097" w="26097">
                  <a:moveTo>
                    <a:pt x="1" y="1"/>
                  </a:moveTo>
                  <a:lnTo>
                    <a:pt x="1" y="26097"/>
                  </a:lnTo>
                  <a:lnTo>
                    <a:pt x="26097" y="26097"/>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7489901" y="2533283"/>
              <a:ext cx="307749" cy="307749"/>
            </a:xfrm>
            <a:custGeom>
              <a:rect b="b" l="l" r="r" t="t"/>
              <a:pathLst>
                <a:path extrusionOk="0" h="26097" w="26097">
                  <a:moveTo>
                    <a:pt x="1" y="1"/>
                  </a:moveTo>
                  <a:lnTo>
                    <a:pt x="1" y="26096"/>
                  </a:lnTo>
                  <a:lnTo>
                    <a:pt x="26097" y="26096"/>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8259243" y="3148757"/>
              <a:ext cx="307749" cy="307749"/>
            </a:xfrm>
            <a:custGeom>
              <a:rect b="b" l="l" r="r" t="t"/>
              <a:pathLst>
                <a:path extrusionOk="0" h="26097" w="26097">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p:nvPr/>
          </p:nvSpPr>
          <p:spPr>
            <a:xfrm>
              <a:off x="7913039" y="1956275"/>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5"/>
            <p:cNvSpPr/>
            <p:nvPr/>
          </p:nvSpPr>
          <p:spPr>
            <a:xfrm>
              <a:off x="7913039" y="2110144"/>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7913039" y="2264013"/>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7913039" y="2494815"/>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5"/>
            <p:cNvSpPr/>
            <p:nvPr/>
          </p:nvSpPr>
          <p:spPr>
            <a:xfrm>
              <a:off x="7913039" y="2648684"/>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5"/>
            <p:cNvSpPr/>
            <p:nvPr/>
          </p:nvSpPr>
          <p:spPr>
            <a:xfrm>
              <a:off x="7913039" y="2802552"/>
              <a:ext cx="615486" cy="76946"/>
            </a:xfrm>
            <a:custGeom>
              <a:rect b="b" l="l" r="r" t="t"/>
              <a:pathLst>
                <a:path extrusionOk="0" h="6525" w="52193">
                  <a:moveTo>
                    <a:pt x="1" y="0"/>
                  </a:moveTo>
                  <a:lnTo>
                    <a:pt x="1" y="6524"/>
                  </a:lnTo>
                  <a:lnTo>
                    <a:pt x="52192" y="6524"/>
                  </a:lnTo>
                  <a:lnTo>
                    <a:pt x="52192"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7797638" y="3110290"/>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7797638" y="3264158"/>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7797638" y="3418027"/>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8413100" y="1828800"/>
              <a:ext cx="333193" cy="319819"/>
            </a:xfrm>
            <a:custGeom>
              <a:rect b="b" l="l" r="r" t="t"/>
              <a:pathLst>
                <a:path extrusionOk="0" h="26097" w="26097">
                  <a:moveTo>
                    <a:pt x="0" y="1"/>
                  </a:moveTo>
                  <a:lnTo>
                    <a:pt x="0" y="26097"/>
                  </a:lnTo>
                  <a:lnTo>
                    <a:pt x="26096" y="26097"/>
                  </a:lnTo>
                  <a:lnTo>
                    <a:pt x="0" y="1"/>
                  </a:lnTo>
                  <a:close/>
                </a:path>
              </a:pathLst>
            </a:custGeom>
            <a:solidFill>
              <a:srgbClr val="BBBFFF"/>
            </a:solidFill>
            <a:ln cap="flat" cmpd="sng" w="9525">
              <a:solidFill>
                <a:srgbClr val="BBB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55"/>
          <p:cNvGrpSpPr/>
          <p:nvPr/>
        </p:nvGrpSpPr>
        <p:grpSpPr>
          <a:xfrm>
            <a:off x="6465145" y="2738025"/>
            <a:ext cx="1398107" cy="1370666"/>
            <a:chOff x="5612559" y="834972"/>
            <a:chExt cx="3473558" cy="3473558"/>
          </a:xfrm>
        </p:grpSpPr>
        <p:sp>
          <p:nvSpPr>
            <p:cNvPr id="1336" name="Google Shape;1336;p55"/>
            <p:cNvSpPr/>
            <p:nvPr/>
          </p:nvSpPr>
          <p:spPr>
            <a:xfrm>
              <a:off x="5612559" y="3034881"/>
              <a:ext cx="2894635" cy="1273649"/>
            </a:xfrm>
            <a:custGeom>
              <a:rect b="b" l="l" r="r" t="t"/>
              <a:pathLst>
                <a:path extrusionOk="0" h="71765" w="163101">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5612559" y="2571742"/>
              <a:ext cx="2663066" cy="463157"/>
            </a:xfrm>
            <a:custGeom>
              <a:rect b="b" l="l" r="r" t="t"/>
              <a:pathLst>
                <a:path extrusionOk="0" h="26097" w="150053">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5"/>
            <p:cNvSpPr/>
            <p:nvPr/>
          </p:nvSpPr>
          <p:spPr>
            <a:xfrm>
              <a:off x="6075698" y="1413895"/>
              <a:ext cx="2663066" cy="2894635"/>
            </a:xfrm>
            <a:custGeom>
              <a:rect b="b" l="l" r="r" t="t"/>
              <a:pathLst>
                <a:path extrusionOk="0" h="163101" w="150053">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5"/>
            <p:cNvSpPr/>
            <p:nvPr/>
          </p:nvSpPr>
          <p:spPr>
            <a:xfrm>
              <a:off x="6075698" y="1066541"/>
              <a:ext cx="1796420" cy="463157"/>
            </a:xfrm>
            <a:custGeom>
              <a:rect b="b" l="l" r="r" t="t"/>
              <a:pathLst>
                <a:path extrusionOk="0" h="26097" w="101221">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8044038" y="1182326"/>
              <a:ext cx="694726" cy="694726"/>
            </a:xfrm>
            <a:custGeom>
              <a:rect b="b" l="l" r="r" t="t"/>
              <a:pathLst>
                <a:path extrusionOk="0" h="39145" w="39145">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5"/>
            <p:cNvSpPr/>
            <p:nvPr/>
          </p:nvSpPr>
          <p:spPr>
            <a:xfrm>
              <a:off x="7696684" y="834972"/>
              <a:ext cx="1389434" cy="1389434"/>
            </a:xfrm>
            <a:custGeom>
              <a:rect b="b" l="l" r="r" t="t"/>
              <a:pathLst>
                <a:path extrusionOk="0" h="78289" w="78289">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5"/>
            <p:cNvSpPr/>
            <p:nvPr/>
          </p:nvSpPr>
          <p:spPr>
            <a:xfrm>
              <a:off x="624937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5"/>
            <p:cNvSpPr/>
            <p:nvPr/>
          </p:nvSpPr>
          <p:spPr>
            <a:xfrm>
              <a:off x="6712514"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p:nvPr/>
          </p:nvSpPr>
          <p:spPr>
            <a:xfrm>
              <a:off x="648094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5"/>
            <p:cNvSpPr/>
            <p:nvPr/>
          </p:nvSpPr>
          <p:spPr>
            <a:xfrm>
              <a:off x="7986146" y="1124433"/>
              <a:ext cx="810511" cy="810511"/>
            </a:xfrm>
            <a:custGeom>
              <a:rect b="b" l="l" r="r" t="t"/>
              <a:pathLst>
                <a:path extrusionOk="0" h="45669" w="45669">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5"/>
            <p:cNvSpPr/>
            <p:nvPr/>
          </p:nvSpPr>
          <p:spPr>
            <a:xfrm>
              <a:off x="6249375"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p:nvPr/>
          </p:nvSpPr>
          <p:spPr>
            <a:xfrm>
              <a:off x="6017806"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5"/>
            <p:cNvSpPr/>
            <p:nvPr/>
          </p:nvSpPr>
          <p:spPr>
            <a:xfrm>
              <a:off x="5786237"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6210597" y="1714946"/>
              <a:ext cx="362990" cy="439996"/>
            </a:xfrm>
            <a:custGeom>
              <a:rect b="b" l="l" r="r" t="t"/>
              <a:pathLst>
                <a:path extrusionOk="0" h="24792" w="20453">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7719844" y="2178085"/>
              <a:ext cx="362990" cy="439996"/>
            </a:xfrm>
            <a:custGeom>
              <a:rect b="b" l="l" r="r" t="t"/>
              <a:pathLst>
                <a:path extrusionOk="0" h="24792" w="20453">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6712514" y="1703357"/>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6712514" y="193492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5"/>
            <p:cNvSpPr/>
            <p:nvPr/>
          </p:nvSpPr>
          <p:spPr>
            <a:xfrm>
              <a:off x="6712514" y="216649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5"/>
            <p:cNvSpPr/>
            <p:nvPr/>
          </p:nvSpPr>
          <p:spPr>
            <a:xfrm>
              <a:off x="6712514" y="2398065"/>
              <a:ext cx="578941" cy="115802"/>
            </a:xfrm>
            <a:custGeom>
              <a:rect b="b" l="l" r="r" t="t"/>
              <a:pathLst>
                <a:path extrusionOk="0" h="6525" w="32621">
                  <a:moveTo>
                    <a:pt x="1" y="1"/>
                  </a:moveTo>
                  <a:lnTo>
                    <a:pt x="1" y="6525"/>
                  </a:lnTo>
                  <a:lnTo>
                    <a:pt x="32621" y="6525"/>
                  </a:lnTo>
                  <a:lnTo>
                    <a:pt x="32621"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5"/>
            <p:cNvSpPr/>
            <p:nvPr/>
          </p:nvSpPr>
          <p:spPr>
            <a:xfrm>
              <a:off x="7407222" y="2398065"/>
              <a:ext cx="115802" cy="115802"/>
            </a:xfrm>
            <a:custGeom>
              <a:rect b="b" l="l" r="r" t="t"/>
              <a:pathLst>
                <a:path extrusionOk="0" h="6525" w="6525">
                  <a:moveTo>
                    <a:pt x="1" y="1"/>
                  </a:moveTo>
                  <a:lnTo>
                    <a:pt x="1" y="6525"/>
                  </a:lnTo>
                  <a:lnTo>
                    <a:pt x="6525" y="6525"/>
                  </a:lnTo>
                  <a:lnTo>
                    <a:pt x="6525"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5"/>
            <p:cNvSpPr/>
            <p:nvPr/>
          </p:nvSpPr>
          <p:spPr>
            <a:xfrm>
              <a:off x="7138596" y="3337653"/>
              <a:ext cx="474746" cy="668087"/>
            </a:xfrm>
            <a:custGeom>
              <a:rect b="b" l="l" r="r" t="t"/>
              <a:pathLst>
                <a:path extrusionOk="0" h="37644" w="2675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6274861" y="3337653"/>
              <a:ext cx="474728" cy="668087"/>
            </a:xfrm>
            <a:custGeom>
              <a:rect b="b" l="l" r="r" t="t"/>
              <a:pathLst>
                <a:path extrusionOk="0" h="37644" w="26749">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6771560" y="3194662"/>
              <a:ext cx="343325" cy="954088"/>
            </a:xfrm>
            <a:custGeom>
              <a:rect b="b" l="l" r="r" t="t"/>
              <a:pathLst>
                <a:path extrusionOk="0" h="53759" w="19345">
                  <a:moveTo>
                    <a:pt x="13016" y="1"/>
                  </a:moveTo>
                  <a:lnTo>
                    <a:pt x="1" y="52160"/>
                  </a:lnTo>
                  <a:lnTo>
                    <a:pt x="6329" y="53758"/>
                  </a:lnTo>
                  <a:lnTo>
                    <a:pt x="19345" y="1566"/>
                  </a:lnTo>
                  <a:lnTo>
                    <a:pt x="1301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5"/>
            <p:cNvSpPr/>
            <p:nvPr/>
          </p:nvSpPr>
          <p:spPr>
            <a:xfrm>
              <a:off x="5786237" y="367169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5"/>
            <p:cNvSpPr/>
            <p:nvPr/>
          </p:nvSpPr>
          <p:spPr>
            <a:xfrm>
              <a:off x="5786237" y="3208558"/>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5786237" y="344012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7986146" y="401905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5"/>
            <p:cNvSpPr/>
            <p:nvPr/>
          </p:nvSpPr>
          <p:spPr>
            <a:xfrm>
              <a:off x="7986146" y="3555912"/>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5"/>
            <p:cNvSpPr/>
            <p:nvPr/>
          </p:nvSpPr>
          <p:spPr>
            <a:xfrm>
              <a:off x="7986146" y="378748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8449284" y="378748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8449284" y="401905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8449284" y="3555912"/>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87" name="Shape 2387"/>
        <p:cNvGrpSpPr/>
        <p:nvPr/>
      </p:nvGrpSpPr>
      <p:grpSpPr>
        <a:xfrm>
          <a:off x="0" y="0"/>
          <a:ext cx="0" cy="0"/>
          <a:chOff x="0" y="0"/>
          <a:chExt cx="0" cy="0"/>
        </a:xfrm>
      </p:grpSpPr>
      <p:sp>
        <p:nvSpPr>
          <p:cNvPr id="2388" name="Google Shape;2388;p100"/>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2389" name="Google Shape;2389;p100"/>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2390" name="Google Shape;2390;p10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94" name="Shape 2394"/>
        <p:cNvGrpSpPr/>
        <p:nvPr/>
      </p:nvGrpSpPr>
      <p:grpSpPr>
        <a:xfrm>
          <a:off x="0" y="0"/>
          <a:ext cx="0" cy="0"/>
          <a:chOff x="0" y="0"/>
          <a:chExt cx="0" cy="0"/>
        </a:xfrm>
      </p:grpSpPr>
      <p:sp>
        <p:nvSpPr>
          <p:cNvPr id="2395" name="Google Shape;2395;p101"/>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2396" name="Google Shape;2396;p101"/>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2397" name="Google Shape;2397;p101"/>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01" name="Shape 2401"/>
        <p:cNvGrpSpPr/>
        <p:nvPr/>
      </p:nvGrpSpPr>
      <p:grpSpPr>
        <a:xfrm>
          <a:off x="0" y="0"/>
          <a:ext cx="0" cy="0"/>
          <a:chOff x="0" y="0"/>
          <a:chExt cx="0" cy="0"/>
        </a:xfrm>
      </p:grpSpPr>
      <p:sp>
        <p:nvSpPr>
          <p:cNvPr id="2402" name="Google Shape;2402;p102"/>
          <p:cNvSpPr txBox="1"/>
          <p:nvPr>
            <p:ph idx="4294967295" type="title"/>
          </p:nvPr>
        </p:nvSpPr>
        <p:spPr>
          <a:xfrm>
            <a:off x="1048350" y="8020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403" name="Google Shape;2403;p102"/>
          <p:cNvSpPr txBox="1"/>
          <p:nvPr>
            <p:ph idx="4294967295" type="body"/>
          </p:nvPr>
        </p:nvSpPr>
        <p:spPr>
          <a:xfrm>
            <a:off x="1068100" y="13054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404" name="Google Shape;2404;p102"/>
          <p:cNvSpPr txBox="1"/>
          <p:nvPr>
            <p:ph idx="4294967295" type="body"/>
          </p:nvPr>
        </p:nvSpPr>
        <p:spPr>
          <a:xfrm>
            <a:off x="1068100" y="17666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latin typeface="Arial"/>
                <a:ea typeface="Arial"/>
                <a:cs typeface="Arial"/>
                <a:sym typeface="Arial"/>
              </a:rPr>
              <a:t>https://fonts.google.com/specimen/Roboto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2405" name="Google Shape;2405;p102"/>
          <p:cNvSpPr/>
          <p:nvPr/>
        </p:nvSpPr>
        <p:spPr>
          <a:xfrm>
            <a:off x="1932363" y="3271463"/>
            <a:ext cx="791400" cy="754200"/>
          </a:xfrm>
          <a:prstGeom prst="roundRect">
            <a:avLst>
              <a:gd fmla="val 16667" name="adj"/>
            </a:avLst>
          </a:prstGeom>
          <a:solidFill>
            <a:srgbClr val="C8AE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06" name="Google Shape;2406;p102"/>
          <p:cNvSpPr txBox="1"/>
          <p:nvPr/>
        </p:nvSpPr>
        <p:spPr>
          <a:xfrm>
            <a:off x="1932363"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#c8aef8</a:t>
            </a:r>
            <a:endParaRPr sz="1000"/>
          </a:p>
        </p:txBody>
      </p:sp>
      <p:sp>
        <p:nvSpPr>
          <p:cNvPr id="2407" name="Google Shape;2407;p102"/>
          <p:cNvSpPr/>
          <p:nvPr/>
        </p:nvSpPr>
        <p:spPr>
          <a:xfrm>
            <a:off x="1026875" y="3271463"/>
            <a:ext cx="791400" cy="754200"/>
          </a:xfrm>
          <a:prstGeom prst="roundRect">
            <a:avLst>
              <a:gd fmla="val 16667" name="adj"/>
            </a:avLst>
          </a:prstGeom>
          <a:solidFill>
            <a:srgbClr val="CEF3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08" name="Google Shape;2408;p102"/>
          <p:cNvSpPr txBox="1"/>
          <p:nvPr/>
        </p:nvSpPr>
        <p:spPr>
          <a:xfrm>
            <a:off x="102687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#cef3f5</a:t>
            </a:r>
            <a:endParaRPr sz="1000"/>
          </a:p>
        </p:txBody>
      </p:sp>
      <p:sp>
        <p:nvSpPr>
          <p:cNvPr id="2409" name="Google Shape;2409;p102"/>
          <p:cNvSpPr/>
          <p:nvPr/>
        </p:nvSpPr>
        <p:spPr>
          <a:xfrm>
            <a:off x="2837825" y="3271463"/>
            <a:ext cx="791400" cy="754200"/>
          </a:xfrm>
          <a:prstGeom prst="roundRect">
            <a:avLst>
              <a:gd fmla="val 16667" name="adj"/>
            </a:avLst>
          </a:prstGeom>
          <a:solidFill>
            <a:srgbClr val="878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10" name="Google Shape;2410;p102"/>
          <p:cNvSpPr txBox="1"/>
          <p:nvPr/>
        </p:nvSpPr>
        <p:spPr>
          <a:xfrm>
            <a:off x="283782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#878fff</a:t>
            </a:r>
            <a:endParaRPr sz="1000"/>
          </a:p>
        </p:txBody>
      </p:sp>
      <p:sp>
        <p:nvSpPr>
          <p:cNvPr id="2411" name="Google Shape;2411;p102"/>
          <p:cNvSpPr/>
          <p:nvPr/>
        </p:nvSpPr>
        <p:spPr>
          <a:xfrm>
            <a:off x="3743300" y="3271463"/>
            <a:ext cx="791400" cy="754200"/>
          </a:xfrm>
          <a:prstGeom prst="roundRect">
            <a:avLst>
              <a:gd fmla="val 16667" name="adj"/>
            </a:avLst>
          </a:prstGeom>
          <a:solidFill>
            <a:srgbClr val="9154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12" name="Google Shape;2412;p102"/>
          <p:cNvSpPr txBox="1"/>
          <p:nvPr/>
        </p:nvSpPr>
        <p:spPr>
          <a:xfrm>
            <a:off x="3743300"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#9154f8</a:t>
            </a:r>
            <a:endParaRPr sz="1000"/>
          </a:p>
        </p:txBody>
      </p:sp>
      <p:sp>
        <p:nvSpPr>
          <p:cNvPr id="2413" name="Google Shape;2413;p102"/>
          <p:cNvSpPr/>
          <p:nvPr/>
        </p:nvSpPr>
        <p:spPr>
          <a:xfrm>
            <a:off x="4648775" y="3271463"/>
            <a:ext cx="791400" cy="754200"/>
          </a:xfrm>
          <a:prstGeom prst="roundRect">
            <a:avLst>
              <a:gd fmla="val 16667" name="adj"/>
            </a:avLst>
          </a:prstGeom>
          <a:solidFill>
            <a:srgbClr val="35C2D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14" name="Google Shape;2414;p102"/>
          <p:cNvSpPr txBox="1"/>
          <p:nvPr/>
        </p:nvSpPr>
        <p:spPr>
          <a:xfrm>
            <a:off x="464877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#35c2df</a:t>
            </a:r>
            <a:endParaRPr sz="1000"/>
          </a:p>
        </p:txBody>
      </p:sp>
      <p:sp>
        <p:nvSpPr>
          <p:cNvPr id="2415" name="Google Shape;2415;p102"/>
          <p:cNvSpPr/>
          <p:nvPr/>
        </p:nvSpPr>
        <p:spPr>
          <a:xfrm>
            <a:off x="5554250" y="3271463"/>
            <a:ext cx="791400" cy="754200"/>
          </a:xfrm>
          <a:prstGeom prst="roundRect">
            <a:avLst>
              <a:gd fmla="val 16667" name="adj"/>
            </a:avLst>
          </a:prstGeom>
          <a:solidFill>
            <a:srgbClr val="CA7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16" name="Google Shape;2416;p102"/>
          <p:cNvSpPr txBox="1"/>
          <p:nvPr/>
        </p:nvSpPr>
        <p:spPr>
          <a:xfrm>
            <a:off x="5554250"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#ca7beb</a:t>
            </a:r>
            <a:endParaRPr sz="1000"/>
          </a:p>
        </p:txBody>
      </p:sp>
      <p:sp>
        <p:nvSpPr>
          <p:cNvPr id="2417" name="Google Shape;2417;p102"/>
          <p:cNvSpPr/>
          <p:nvPr/>
        </p:nvSpPr>
        <p:spPr>
          <a:xfrm>
            <a:off x="6459725" y="3271463"/>
            <a:ext cx="791400" cy="754200"/>
          </a:xfrm>
          <a:prstGeom prst="roundRect">
            <a:avLst>
              <a:gd fmla="val 16667" name="adj"/>
            </a:avLst>
          </a:prstGeom>
          <a:solidFill>
            <a:srgbClr val="972CB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18" name="Google Shape;2418;p102"/>
          <p:cNvSpPr txBox="1"/>
          <p:nvPr/>
        </p:nvSpPr>
        <p:spPr>
          <a:xfrm>
            <a:off x="645972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#972cb4</a:t>
            </a:r>
            <a:endParaRPr sz="1000"/>
          </a:p>
        </p:txBody>
      </p:sp>
      <p:sp>
        <p:nvSpPr>
          <p:cNvPr id="2419" name="Google Shape;2419;p102"/>
          <p:cNvSpPr/>
          <p:nvPr/>
        </p:nvSpPr>
        <p:spPr>
          <a:xfrm>
            <a:off x="7365200" y="3271463"/>
            <a:ext cx="791400" cy="754200"/>
          </a:xfrm>
          <a:prstGeom prst="roundRect">
            <a:avLst>
              <a:gd fmla="val 16667" name="adj"/>
            </a:avLst>
          </a:prstGeom>
          <a:solidFill>
            <a:srgbClr val="0A1D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02"/>
          <p:cNvSpPr txBox="1"/>
          <p:nvPr/>
        </p:nvSpPr>
        <p:spPr>
          <a:xfrm>
            <a:off x="7365200"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24" name="Shape 2424"/>
        <p:cNvGrpSpPr/>
        <p:nvPr/>
      </p:nvGrpSpPr>
      <p:grpSpPr>
        <a:xfrm>
          <a:off x="0" y="0"/>
          <a:ext cx="0" cy="0"/>
          <a:chOff x="0" y="0"/>
          <a:chExt cx="0" cy="0"/>
        </a:xfrm>
      </p:grpSpPr>
      <p:sp>
        <p:nvSpPr>
          <p:cNvPr id="2425" name="Google Shape;2425;p103"/>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2426" name="Google Shape;2426;p103"/>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2427" name="Google Shape;2427;p103"/>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428" name="Google Shape;2428;p103"/>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2429" name="Google Shape;2429;p103"/>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2430" name="Google Shape;2430;p103"/>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2431" name="Google Shape;2431;p103"/>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2432" name="Google Shape;2432;p103"/>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2433" name="Google Shape;2433;p103"/>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2434" name="Google Shape;2434;p103"/>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2435" name="Google Shape;2435;p103"/>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2436" name="Google Shape;2436;p103"/>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40" name="Shape 2440"/>
        <p:cNvGrpSpPr/>
        <p:nvPr/>
      </p:nvGrpSpPr>
      <p:grpSpPr>
        <a:xfrm>
          <a:off x="0" y="0"/>
          <a:ext cx="0" cy="0"/>
          <a:chOff x="0" y="0"/>
          <a:chExt cx="0" cy="0"/>
        </a:xfrm>
      </p:grpSpPr>
      <p:sp>
        <p:nvSpPr>
          <p:cNvPr id="2441" name="Google Shape;2441;p104"/>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442" name="Google Shape;2442;p104"/>
          <p:cNvGrpSpPr/>
          <p:nvPr/>
        </p:nvGrpSpPr>
        <p:grpSpPr>
          <a:xfrm>
            <a:off x="5156078" y="3085736"/>
            <a:ext cx="474294" cy="551291"/>
            <a:chOff x="4727025" y="1332775"/>
            <a:chExt cx="59900" cy="69625"/>
          </a:xfrm>
        </p:grpSpPr>
        <p:sp>
          <p:nvSpPr>
            <p:cNvPr id="2443" name="Google Shape;2443;p10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0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5" name="Google Shape;2445;p104"/>
          <p:cNvGrpSpPr/>
          <p:nvPr/>
        </p:nvGrpSpPr>
        <p:grpSpPr>
          <a:xfrm>
            <a:off x="5769734" y="2314340"/>
            <a:ext cx="555653" cy="557031"/>
            <a:chOff x="4820425" y="1329900"/>
            <a:chExt cx="70175" cy="70350"/>
          </a:xfrm>
        </p:grpSpPr>
        <p:sp>
          <p:nvSpPr>
            <p:cNvPr id="2446" name="Google Shape;2446;p10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0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0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0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 name="Google Shape;2450;p104"/>
          <p:cNvGrpSpPr/>
          <p:nvPr/>
        </p:nvGrpSpPr>
        <p:grpSpPr>
          <a:xfrm>
            <a:off x="6396103" y="2318845"/>
            <a:ext cx="582574" cy="533871"/>
            <a:chOff x="4903200" y="1331525"/>
            <a:chExt cx="73575" cy="67425"/>
          </a:xfrm>
        </p:grpSpPr>
        <p:sp>
          <p:nvSpPr>
            <p:cNvPr id="2451" name="Google Shape;2451;p10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0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3" name="Google Shape;2453;p104"/>
          <p:cNvGrpSpPr/>
          <p:nvPr/>
        </p:nvGrpSpPr>
        <p:grpSpPr>
          <a:xfrm>
            <a:off x="5755581" y="3078709"/>
            <a:ext cx="583960" cy="565345"/>
            <a:chOff x="4815575" y="1416800"/>
            <a:chExt cx="73750" cy="71400"/>
          </a:xfrm>
        </p:grpSpPr>
        <p:sp>
          <p:nvSpPr>
            <p:cNvPr id="2454" name="Google Shape;2454;p10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0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0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 name="Google Shape;2457;p104"/>
          <p:cNvGrpSpPr/>
          <p:nvPr/>
        </p:nvGrpSpPr>
        <p:grpSpPr>
          <a:xfrm>
            <a:off x="6390362" y="3108896"/>
            <a:ext cx="589898" cy="504970"/>
            <a:chOff x="4902475" y="1418875"/>
            <a:chExt cx="74500" cy="63775"/>
          </a:xfrm>
        </p:grpSpPr>
        <p:sp>
          <p:nvSpPr>
            <p:cNvPr id="2458" name="Google Shape;2458;p10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0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104"/>
          <p:cNvGrpSpPr/>
          <p:nvPr/>
        </p:nvGrpSpPr>
        <p:grpSpPr>
          <a:xfrm>
            <a:off x="5765577" y="3826000"/>
            <a:ext cx="563967" cy="567127"/>
            <a:chOff x="4818100" y="1507675"/>
            <a:chExt cx="71225" cy="71625"/>
          </a:xfrm>
        </p:grpSpPr>
        <p:sp>
          <p:nvSpPr>
            <p:cNvPr id="2461" name="Google Shape;2461;p10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0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0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0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104"/>
          <p:cNvGrpSpPr/>
          <p:nvPr/>
        </p:nvGrpSpPr>
        <p:grpSpPr>
          <a:xfrm>
            <a:off x="5079075" y="3829461"/>
            <a:ext cx="628301" cy="588505"/>
            <a:chOff x="4721450" y="1509475"/>
            <a:chExt cx="79350" cy="74325"/>
          </a:xfrm>
        </p:grpSpPr>
        <p:sp>
          <p:nvSpPr>
            <p:cNvPr id="2466" name="Google Shape;2466;p10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0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0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0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 name="Google Shape;2470;p104"/>
          <p:cNvGrpSpPr/>
          <p:nvPr/>
        </p:nvGrpSpPr>
        <p:grpSpPr>
          <a:xfrm>
            <a:off x="6424608" y="3814027"/>
            <a:ext cx="557038" cy="562772"/>
            <a:chOff x="4906800" y="1507500"/>
            <a:chExt cx="70350" cy="71075"/>
          </a:xfrm>
        </p:grpSpPr>
        <p:sp>
          <p:nvSpPr>
            <p:cNvPr id="2471" name="Google Shape;2471;p10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0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0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0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0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104"/>
          <p:cNvGrpSpPr/>
          <p:nvPr/>
        </p:nvGrpSpPr>
        <p:grpSpPr>
          <a:xfrm>
            <a:off x="4462216" y="2340963"/>
            <a:ext cx="517934" cy="517934"/>
            <a:chOff x="3736598" y="2170606"/>
            <a:chExt cx="404889" cy="404889"/>
          </a:xfrm>
        </p:grpSpPr>
        <p:sp>
          <p:nvSpPr>
            <p:cNvPr id="2477" name="Google Shape;2477;p10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0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0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0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1" name="Google Shape;2481;p104"/>
          <p:cNvGrpSpPr/>
          <p:nvPr/>
        </p:nvGrpSpPr>
        <p:grpSpPr>
          <a:xfrm>
            <a:off x="3729277" y="2341061"/>
            <a:ext cx="586986" cy="517740"/>
            <a:chOff x="3161917" y="2170682"/>
            <a:chExt cx="458870" cy="404737"/>
          </a:xfrm>
        </p:grpSpPr>
        <p:sp>
          <p:nvSpPr>
            <p:cNvPr id="2482" name="Google Shape;2482;p10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0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0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 name="Google Shape;2485;p104"/>
          <p:cNvGrpSpPr/>
          <p:nvPr/>
        </p:nvGrpSpPr>
        <p:grpSpPr>
          <a:xfrm>
            <a:off x="3752299" y="3102400"/>
            <a:ext cx="540943" cy="517963"/>
            <a:chOff x="3179914" y="2889488"/>
            <a:chExt cx="422876" cy="404911"/>
          </a:xfrm>
        </p:grpSpPr>
        <p:sp>
          <p:nvSpPr>
            <p:cNvPr id="2486" name="Google Shape;2486;p10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0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0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0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0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0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104"/>
          <p:cNvGrpSpPr/>
          <p:nvPr/>
        </p:nvGrpSpPr>
        <p:grpSpPr>
          <a:xfrm>
            <a:off x="4453093" y="3102358"/>
            <a:ext cx="536180" cy="518047"/>
            <a:chOff x="3729467" y="2889422"/>
            <a:chExt cx="419153" cy="404977"/>
          </a:xfrm>
        </p:grpSpPr>
        <p:sp>
          <p:nvSpPr>
            <p:cNvPr id="2493" name="Google Shape;2493;p10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0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0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0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0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0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0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0" name="Google Shape;2500;p104"/>
          <p:cNvGrpSpPr/>
          <p:nvPr/>
        </p:nvGrpSpPr>
        <p:grpSpPr>
          <a:xfrm>
            <a:off x="1990126" y="3445787"/>
            <a:ext cx="965351" cy="134611"/>
            <a:chOff x="4411970" y="2962952"/>
            <a:chExt cx="706544" cy="104212"/>
          </a:xfrm>
        </p:grpSpPr>
        <p:sp>
          <p:nvSpPr>
            <p:cNvPr id="2501" name="Google Shape;2501;p10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0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0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0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104"/>
          <p:cNvGrpSpPr/>
          <p:nvPr/>
        </p:nvGrpSpPr>
        <p:grpSpPr>
          <a:xfrm>
            <a:off x="1990126" y="3041077"/>
            <a:ext cx="960158" cy="289172"/>
            <a:chOff x="4411970" y="2726085"/>
            <a:chExt cx="643107" cy="193659"/>
          </a:xfrm>
        </p:grpSpPr>
        <p:sp>
          <p:nvSpPr>
            <p:cNvPr id="2506" name="Google Shape;2506;p10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0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0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9" name="Google Shape;2509;p104"/>
          <p:cNvGrpSpPr/>
          <p:nvPr/>
        </p:nvGrpSpPr>
        <p:grpSpPr>
          <a:xfrm>
            <a:off x="998624" y="3295400"/>
            <a:ext cx="811503" cy="252584"/>
            <a:chOff x="4411970" y="4340222"/>
            <a:chExt cx="779467" cy="242683"/>
          </a:xfrm>
        </p:grpSpPr>
        <p:sp>
          <p:nvSpPr>
            <p:cNvPr id="2510" name="Google Shape;2510;p10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0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0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104"/>
          <p:cNvGrpSpPr/>
          <p:nvPr/>
        </p:nvGrpSpPr>
        <p:grpSpPr>
          <a:xfrm>
            <a:off x="1990126" y="2709308"/>
            <a:ext cx="965160" cy="216230"/>
            <a:chOff x="4411970" y="2468674"/>
            <a:chExt cx="747317" cy="167425"/>
          </a:xfrm>
        </p:grpSpPr>
        <p:sp>
          <p:nvSpPr>
            <p:cNvPr id="2514" name="Google Shape;2514;p10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0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6" name="Google Shape;2516;p104"/>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7" name="Google Shape;2517;p104"/>
          <p:cNvGrpSpPr/>
          <p:nvPr/>
        </p:nvGrpSpPr>
        <p:grpSpPr>
          <a:xfrm>
            <a:off x="997692" y="2334687"/>
            <a:ext cx="1959041" cy="208784"/>
            <a:chOff x="6336019" y="3733725"/>
            <a:chExt cx="2566206" cy="351310"/>
          </a:xfrm>
        </p:grpSpPr>
        <p:sp>
          <p:nvSpPr>
            <p:cNvPr id="2518" name="Google Shape;2518;p10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0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0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0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104"/>
          <p:cNvGrpSpPr/>
          <p:nvPr/>
        </p:nvGrpSpPr>
        <p:grpSpPr>
          <a:xfrm>
            <a:off x="1990126" y="3950602"/>
            <a:ext cx="946551" cy="153200"/>
            <a:chOff x="4404545" y="3301592"/>
            <a:chExt cx="782403" cy="129272"/>
          </a:xfrm>
        </p:grpSpPr>
        <p:sp>
          <p:nvSpPr>
            <p:cNvPr id="2523" name="Google Shape;2523;p10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0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5" name="Google Shape;2525;p104"/>
          <p:cNvGrpSpPr/>
          <p:nvPr/>
        </p:nvGrpSpPr>
        <p:grpSpPr>
          <a:xfrm>
            <a:off x="1990126" y="3695937"/>
            <a:ext cx="962257" cy="139127"/>
            <a:chOff x="4411970" y="3131459"/>
            <a:chExt cx="710520" cy="117397"/>
          </a:xfrm>
        </p:grpSpPr>
        <p:sp>
          <p:nvSpPr>
            <p:cNvPr id="2526" name="Google Shape;2526;p10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0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528" name="Google Shape;2528;p104"/>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9" name="Google Shape;2529;p104"/>
          <p:cNvGrpSpPr/>
          <p:nvPr/>
        </p:nvGrpSpPr>
        <p:grpSpPr>
          <a:xfrm>
            <a:off x="990271" y="3621603"/>
            <a:ext cx="823838" cy="458988"/>
            <a:chOff x="4411970" y="1801825"/>
            <a:chExt cx="734586" cy="409262"/>
          </a:xfrm>
        </p:grpSpPr>
        <p:sp>
          <p:nvSpPr>
            <p:cNvPr id="2530" name="Google Shape;2530;p10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0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2" name="Google Shape;2532;p104"/>
          <p:cNvGrpSpPr/>
          <p:nvPr/>
        </p:nvGrpSpPr>
        <p:grpSpPr>
          <a:xfrm>
            <a:off x="3095243" y="2339173"/>
            <a:ext cx="521514" cy="521514"/>
            <a:chOff x="5681300" y="2527788"/>
            <a:chExt cx="805800" cy="805800"/>
          </a:xfrm>
        </p:grpSpPr>
        <p:sp>
          <p:nvSpPr>
            <p:cNvPr id="2533" name="Google Shape;2533;p10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0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5" name="Google Shape;2535;p104"/>
          <p:cNvGrpSpPr/>
          <p:nvPr/>
        </p:nvGrpSpPr>
        <p:grpSpPr>
          <a:xfrm>
            <a:off x="3089483" y="3094865"/>
            <a:ext cx="533033" cy="533033"/>
            <a:chOff x="4049800" y="640400"/>
            <a:chExt cx="858900" cy="858900"/>
          </a:xfrm>
        </p:grpSpPr>
        <p:sp>
          <p:nvSpPr>
            <p:cNvPr id="2536" name="Google Shape;2536;p10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0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8" name="Google Shape;2538;p104"/>
          <p:cNvGrpSpPr/>
          <p:nvPr/>
        </p:nvGrpSpPr>
        <p:grpSpPr>
          <a:xfrm>
            <a:off x="3014966" y="3772543"/>
            <a:ext cx="682068" cy="682068"/>
            <a:chOff x="5080188" y="927900"/>
            <a:chExt cx="961200" cy="961200"/>
          </a:xfrm>
        </p:grpSpPr>
        <p:sp>
          <p:nvSpPr>
            <p:cNvPr id="2539" name="Google Shape;2539;p10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0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0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0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0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0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0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0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104"/>
          <p:cNvGrpSpPr/>
          <p:nvPr/>
        </p:nvGrpSpPr>
        <p:grpSpPr>
          <a:xfrm>
            <a:off x="4478465" y="3869234"/>
            <a:ext cx="505650" cy="504006"/>
            <a:chOff x="6039282" y="1042577"/>
            <a:chExt cx="734315" cy="731929"/>
          </a:xfrm>
        </p:grpSpPr>
        <p:sp>
          <p:nvSpPr>
            <p:cNvPr id="2548" name="Google Shape;2548;p10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0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0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0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0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0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0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0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0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0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0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0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0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0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0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0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0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0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0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0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0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9" name="Google Shape;2569;p104"/>
          <p:cNvGrpSpPr/>
          <p:nvPr/>
        </p:nvGrpSpPr>
        <p:grpSpPr>
          <a:xfrm>
            <a:off x="5091067" y="2298862"/>
            <a:ext cx="567744" cy="602136"/>
            <a:chOff x="1825800" y="1651625"/>
            <a:chExt cx="539989" cy="571775"/>
          </a:xfrm>
        </p:grpSpPr>
        <p:sp>
          <p:nvSpPr>
            <p:cNvPr id="2570" name="Google Shape;2570;p10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0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0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0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4" name="Google Shape;2574;p104"/>
          <p:cNvGrpSpPr/>
          <p:nvPr/>
        </p:nvGrpSpPr>
        <p:grpSpPr>
          <a:xfrm>
            <a:off x="3765995" y="3855579"/>
            <a:ext cx="508123" cy="507955"/>
            <a:chOff x="1897577" y="2802432"/>
            <a:chExt cx="492176" cy="492014"/>
          </a:xfrm>
        </p:grpSpPr>
        <p:sp>
          <p:nvSpPr>
            <p:cNvPr id="2575" name="Google Shape;2575;p10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0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0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0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0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0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0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0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0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0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0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0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7" name="Google Shape;2587;p104"/>
          <p:cNvGrpSpPr/>
          <p:nvPr/>
        </p:nvGrpSpPr>
        <p:grpSpPr>
          <a:xfrm>
            <a:off x="997525" y="4169123"/>
            <a:ext cx="809227" cy="200842"/>
            <a:chOff x="2013045" y="4813233"/>
            <a:chExt cx="921986" cy="228854"/>
          </a:xfrm>
        </p:grpSpPr>
        <p:sp>
          <p:nvSpPr>
            <p:cNvPr id="2588" name="Google Shape;2588;p10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0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0" name="Google Shape;2590;p104"/>
          <p:cNvGrpSpPr/>
          <p:nvPr/>
        </p:nvGrpSpPr>
        <p:grpSpPr>
          <a:xfrm>
            <a:off x="1005985" y="2656004"/>
            <a:ext cx="792421" cy="269941"/>
            <a:chOff x="1046767" y="4756633"/>
            <a:chExt cx="859646" cy="292841"/>
          </a:xfrm>
        </p:grpSpPr>
        <p:sp>
          <p:nvSpPr>
            <p:cNvPr id="2591" name="Google Shape;2591;p10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0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0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4" name="Google Shape;2594;p104"/>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04"/>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04"/>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04"/>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8" name="Google Shape;2598;p104"/>
          <p:cNvGrpSpPr/>
          <p:nvPr/>
        </p:nvGrpSpPr>
        <p:grpSpPr>
          <a:xfrm>
            <a:off x="7141841" y="2550562"/>
            <a:ext cx="166473" cy="141497"/>
            <a:chOff x="4660325" y="1866850"/>
            <a:chExt cx="68350" cy="58100"/>
          </a:xfrm>
        </p:grpSpPr>
        <p:sp>
          <p:nvSpPr>
            <p:cNvPr id="2599" name="Google Shape;2599;p10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0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1" name="Google Shape;2601;p104"/>
          <p:cNvGrpSpPr/>
          <p:nvPr/>
        </p:nvGrpSpPr>
        <p:grpSpPr>
          <a:xfrm>
            <a:off x="7451186" y="2576286"/>
            <a:ext cx="162515" cy="90049"/>
            <a:chOff x="4791775" y="1877500"/>
            <a:chExt cx="66725" cy="36975"/>
          </a:xfrm>
        </p:grpSpPr>
        <p:sp>
          <p:nvSpPr>
            <p:cNvPr id="2602" name="Google Shape;2602;p10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0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4" name="Google Shape;2604;p104"/>
          <p:cNvGrpSpPr/>
          <p:nvPr/>
        </p:nvGrpSpPr>
        <p:grpSpPr>
          <a:xfrm>
            <a:off x="7772899" y="2576286"/>
            <a:ext cx="144979" cy="90049"/>
            <a:chOff x="4923925" y="1877500"/>
            <a:chExt cx="59525" cy="36975"/>
          </a:xfrm>
        </p:grpSpPr>
        <p:sp>
          <p:nvSpPr>
            <p:cNvPr id="2605" name="Google Shape;2605;p10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0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104"/>
          <p:cNvGrpSpPr/>
          <p:nvPr/>
        </p:nvGrpSpPr>
        <p:grpSpPr>
          <a:xfrm>
            <a:off x="8067390" y="2558477"/>
            <a:ext cx="141447" cy="125667"/>
            <a:chOff x="5058450" y="1870100"/>
            <a:chExt cx="58075" cy="51600"/>
          </a:xfrm>
        </p:grpSpPr>
        <p:sp>
          <p:nvSpPr>
            <p:cNvPr id="2608" name="Google Shape;2608;p10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0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0" name="Google Shape;2610;p104"/>
          <p:cNvGrpSpPr/>
          <p:nvPr/>
        </p:nvGrpSpPr>
        <p:grpSpPr>
          <a:xfrm>
            <a:off x="7481905" y="2980885"/>
            <a:ext cx="101077" cy="107645"/>
            <a:chOff x="4811425" y="2065025"/>
            <a:chExt cx="41500" cy="44200"/>
          </a:xfrm>
        </p:grpSpPr>
        <p:sp>
          <p:nvSpPr>
            <p:cNvPr id="2611" name="Google Shape;2611;p10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0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3" name="Google Shape;2613;p104"/>
          <p:cNvGrpSpPr/>
          <p:nvPr/>
        </p:nvGrpSpPr>
        <p:grpSpPr>
          <a:xfrm>
            <a:off x="7774342" y="2981098"/>
            <a:ext cx="120867" cy="107218"/>
            <a:chOff x="4929875" y="2065025"/>
            <a:chExt cx="49625" cy="44025"/>
          </a:xfrm>
        </p:grpSpPr>
        <p:sp>
          <p:nvSpPr>
            <p:cNvPr id="2614" name="Google Shape;2614;p10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0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6" name="Google Shape;2616;p104"/>
          <p:cNvGrpSpPr/>
          <p:nvPr/>
        </p:nvGrpSpPr>
        <p:grpSpPr>
          <a:xfrm>
            <a:off x="8103011" y="2984112"/>
            <a:ext cx="70206" cy="101191"/>
            <a:chOff x="5083925" y="2066350"/>
            <a:chExt cx="28825" cy="41550"/>
          </a:xfrm>
        </p:grpSpPr>
        <p:sp>
          <p:nvSpPr>
            <p:cNvPr id="2617" name="Google Shape;2617;p10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0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104"/>
          <p:cNvGrpSpPr/>
          <p:nvPr/>
        </p:nvGrpSpPr>
        <p:grpSpPr>
          <a:xfrm>
            <a:off x="7134565" y="2999759"/>
            <a:ext cx="181026" cy="69896"/>
            <a:chOff x="4659775" y="2072775"/>
            <a:chExt cx="74325" cy="28700"/>
          </a:xfrm>
        </p:grpSpPr>
        <p:sp>
          <p:nvSpPr>
            <p:cNvPr id="2620" name="Google Shape;2620;p10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0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0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104"/>
          <p:cNvGrpSpPr/>
          <p:nvPr/>
        </p:nvGrpSpPr>
        <p:grpSpPr>
          <a:xfrm>
            <a:off x="8054421" y="2790324"/>
            <a:ext cx="167387" cy="89197"/>
            <a:chOff x="4662475" y="1976500"/>
            <a:chExt cx="68725" cy="36625"/>
          </a:xfrm>
        </p:grpSpPr>
        <p:sp>
          <p:nvSpPr>
            <p:cNvPr id="2624" name="Google Shape;2624;p10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0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0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7" name="Google Shape;2627;p104"/>
          <p:cNvGrpSpPr/>
          <p:nvPr/>
        </p:nvGrpSpPr>
        <p:grpSpPr>
          <a:xfrm>
            <a:off x="7751326" y="2793764"/>
            <a:ext cx="166899" cy="82317"/>
            <a:chOff x="4920150" y="1977875"/>
            <a:chExt cx="68525" cy="33800"/>
          </a:xfrm>
        </p:grpSpPr>
        <p:sp>
          <p:nvSpPr>
            <p:cNvPr id="2628" name="Google Shape;2628;p10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0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0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104"/>
          <p:cNvGrpSpPr/>
          <p:nvPr/>
        </p:nvGrpSpPr>
        <p:grpSpPr>
          <a:xfrm>
            <a:off x="7162483" y="3197682"/>
            <a:ext cx="125190" cy="127859"/>
            <a:chOff x="4676550" y="2160575"/>
            <a:chExt cx="51400" cy="52500"/>
          </a:xfrm>
        </p:grpSpPr>
        <p:sp>
          <p:nvSpPr>
            <p:cNvPr id="2632" name="Google Shape;2632;p10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0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0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5" name="Google Shape;2635;p104"/>
          <p:cNvGrpSpPr/>
          <p:nvPr/>
        </p:nvGrpSpPr>
        <p:grpSpPr>
          <a:xfrm>
            <a:off x="7459741" y="3204714"/>
            <a:ext cx="145405" cy="113794"/>
            <a:chOff x="4768325" y="2163475"/>
            <a:chExt cx="59700" cy="46725"/>
          </a:xfrm>
        </p:grpSpPr>
        <p:sp>
          <p:nvSpPr>
            <p:cNvPr id="2636" name="Google Shape;2636;p10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0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8" name="Google Shape;2638;p104"/>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04"/>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04"/>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04"/>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04"/>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04"/>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4" name="Google Shape;2644;p104"/>
          <p:cNvGrpSpPr/>
          <p:nvPr/>
        </p:nvGrpSpPr>
        <p:grpSpPr>
          <a:xfrm>
            <a:off x="7476059" y="3459808"/>
            <a:ext cx="112768" cy="106853"/>
            <a:chOff x="4768575" y="2253950"/>
            <a:chExt cx="46300" cy="43875"/>
          </a:xfrm>
        </p:grpSpPr>
        <p:sp>
          <p:nvSpPr>
            <p:cNvPr id="2645" name="Google Shape;2645;p10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0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7" name="Google Shape;2647;p104"/>
          <p:cNvGrpSpPr/>
          <p:nvPr/>
        </p:nvGrpSpPr>
        <p:grpSpPr>
          <a:xfrm>
            <a:off x="7775682" y="3948834"/>
            <a:ext cx="118187" cy="146246"/>
            <a:chOff x="4960900" y="2433225"/>
            <a:chExt cx="48525" cy="60050"/>
          </a:xfrm>
        </p:grpSpPr>
        <p:sp>
          <p:nvSpPr>
            <p:cNvPr id="2648" name="Google Shape;2648;p10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0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0" name="Google Shape;2650;p104"/>
          <p:cNvGrpSpPr/>
          <p:nvPr/>
        </p:nvGrpSpPr>
        <p:grpSpPr>
          <a:xfrm>
            <a:off x="7464247" y="4212895"/>
            <a:ext cx="136394" cy="143810"/>
            <a:chOff x="4854075" y="2527625"/>
            <a:chExt cx="56000" cy="59050"/>
          </a:xfrm>
        </p:grpSpPr>
        <p:sp>
          <p:nvSpPr>
            <p:cNvPr id="2651" name="Google Shape;2651;p10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0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3" name="Google Shape;2653;p104"/>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04"/>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04"/>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6" name="Google Shape;2656;p104"/>
          <p:cNvGrpSpPr/>
          <p:nvPr/>
        </p:nvGrpSpPr>
        <p:grpSpPr>
          <a:xfrm>
            <a:off x="8088458" y="3676639"/>
            <a:ext cx="99312" cy="160797"/>
            <a:chOff x="5059700" y="2334775"/>
            <a:chExt cx="40775" cy="66025"/>
          </a:xfrm>
        </p:grpSpPr>
        <p:sp>
          <p:nvSpPr>
            <p:cNvPr id="2657" name="Google Shape;2657;p10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0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0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0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0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0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0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0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0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6" name="Google Shape;2666;p104"/>
          <p:cNvGrpSpPr/>
          <p:nvPr/>
        </p:nvGrpSpPr>
        <p:grpSpPr>
          <a:xfrm>
            <a:off x="8045622" y="3941771"/>
            <a:ext cx="184984" cy="160371"/>
            <a:chOff x="5037700" y="2430325"/>
            <a:chExt cx="75950" cy="65850"/>
          </a:xfrm>
        </p:grpSpPr>
        <p:sp>
          <p:nvSpPr>
            <p:cNvPr id="2667" name="Google Shape;2667;p10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0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9" name="Google Shape;2669;p104"/>
          <p:cNvGrpSpPr/>
          <p:nvPr/>
        </p:nvGrpSpPr>
        <p:grpSpPr>
          <a:xfrm>
            <a:off x="7465128" y="3708223"/>
            <a:ext cx="173014" cy="97629"/>
            <a:chOff x="4756975" y="2341800"/>
            <a:chExt cx="91975" cy="51925"/>
          </a:xfrm>
        </p:grpSpPr>
        <p:sp>
          <p:nvSpPr>
            <p:cNvPr id="2670" name="Google Shape;2670;p10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0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0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0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0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0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0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0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0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0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0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0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0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0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0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0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0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0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0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0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0" name="Google Shape;2690;p104"/>
          <p:cNvGrpSpPr/>
          <p:nvPr/>
        </p:nvGrpSpPr>
        <p:grpSpPr>
          <a:xfrm>
            <a:off x="7732065" y="4196920"/>
            <a:ext cx="212497" cy="175761"/>
            <a:chOff x="4943575" y="2516350"/>
            <a:chExt cx="98675" cy="81700"/>
          </a:xfrm>
        </p:grpSpPr>
        <p:sp>
          <p:nvSpPr>
            <p:cNvPr id="2691" name="Google Shape;2691;p10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0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0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0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0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0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0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0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0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0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0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0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0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0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0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0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0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0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0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0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0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0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0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0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0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0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0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0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0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0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0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0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0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0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0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0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0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0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0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0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0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0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0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0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0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0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0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0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0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0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0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0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0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0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0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0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0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0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0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0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0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0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0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0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0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0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0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0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0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0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0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0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0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0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0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0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0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0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9" name="Google Shape;2769;p104"/>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04"/>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04"/>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04"/>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0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7" name="Shape 2777"/>
        <p:cNvGrpSpPr/>
        <p:nvPr/>
      </p:nvGrpSpPr>
      <p:grpSpPr>
        <a:xfrm>
          <a:off x="0" y="0"/>
          <a:ext cx="0" cy="0"/>
          <a:chOff x="0" y="0"/>
          <a:chExt cx="0" cy="0"/>
        </a:xfrm>
      </p:grpSpPr>
      <p:grpSp>
        <p:nvGrpSpPr>
          <p:cNvPr id="2778" name="Google Shape;2778;p105"/>
          <p:cNvGrpSpPr/>
          <p:nvPr/>
        </p:nvGrpSpPr>
        <p:grpSpPr>
          <a:xfrm>
            <a:off x="3642951" y="1176740"/>
            <a:ext cx="2078182" cy="1366558"/>
            <a:chOff x="235800" y="830650"/>
            <a:chExt cx="6978450" cy="4588844"/>
          </a:xfrm>
        </p:grpSpPr>
        <p:sp>
          <p:nvSpPr>
            <p:cNvPr id="2779" name="Google Shape;2779;p105"/>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05"/>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05"/>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05"/>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05"/>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05"/>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5" name="Google Shape;2785;p105"/>
          <p:cNvGrpSpPr/>
          <p:nvPr/>
        </p:nvGrpSpPr>
        <p:grpSpPr>
          <a:xfrm>
            <a:off x="738454" y="3007842"/>
            <a:ext cx="2622876" cy="1333540"/>
            <a:chOff x="238125" y="1038125"/>
            <a:chExt cx="7146800" cy="3633625"/>
          </a:xfrm>
        </p:grpSpPr>
        <p:sp>
          <p:nvSpPr>
            <p:cNvPr id="2786" name="Google Shape;2786;p10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0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0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0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0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0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0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0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0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0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0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0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0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0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0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0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0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0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0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0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0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0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0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0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0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0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0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0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0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0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0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0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0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0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0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0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0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0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0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0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0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0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0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0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0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0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0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0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0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0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0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0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0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0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0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0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0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0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0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0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0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0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0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0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0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0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0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0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0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0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0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0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0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0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0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0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0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0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0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0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0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0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0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0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0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0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0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0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0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0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0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0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0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0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0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0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0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0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0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0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0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0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0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0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0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0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0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0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0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0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0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0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0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0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0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0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0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0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0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0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0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0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0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0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0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0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0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0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0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0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0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0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0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0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0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0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0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0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0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0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0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0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0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0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0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0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0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0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0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0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0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0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0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0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0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0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0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0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0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0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0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0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0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0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0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0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0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0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0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0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0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0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0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0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0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0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0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0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0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0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0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0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0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0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0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0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0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0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0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0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0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0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0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0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0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0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0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0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0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0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0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0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0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0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0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0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0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0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0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0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0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0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0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0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0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0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0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0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0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0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0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0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0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0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0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0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0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0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0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0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0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0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0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0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0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0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0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0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0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0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0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0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0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0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0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0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0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0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0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0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0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0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0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0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0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0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0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0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0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0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0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0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0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0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0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0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0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0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0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0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0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0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0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0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0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0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0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0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0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0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0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0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0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0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0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0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0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0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0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0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0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0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0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0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0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0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0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0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0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0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0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0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0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0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0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0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0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0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0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0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0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0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0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0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0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0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0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0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0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0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0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0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0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0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0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0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0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0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0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0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0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0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0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0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0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0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0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0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0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0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0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0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0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0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0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0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0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0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0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0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0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0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0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0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0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0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0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0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0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0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0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0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0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0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0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0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0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0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0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0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0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0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0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0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0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0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0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0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0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0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0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0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0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0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0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0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0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0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0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0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0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0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0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0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0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0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0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0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0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0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0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0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0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0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0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0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0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0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0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0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0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0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0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0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0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0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0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0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0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0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0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0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0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0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0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0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0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0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0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0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0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0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0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0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0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0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0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0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0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0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0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0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0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0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0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0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0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0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0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0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0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0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0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0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0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0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0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0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0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0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0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0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0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0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0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0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0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0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0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0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0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0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0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0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0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0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0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0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0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0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0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0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0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0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0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0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0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0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0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0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0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0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0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0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0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0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0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0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0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0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0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0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0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0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0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0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0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0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0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0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0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0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0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0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0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0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0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0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0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0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0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0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0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0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0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0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0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0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0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0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0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0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0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0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0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0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0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0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0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0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0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0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0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0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0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0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0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0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0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0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0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0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0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0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0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0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0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0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0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0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0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0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0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0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0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0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0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0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0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0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0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0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0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0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0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0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0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0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0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0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0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0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0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0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0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0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0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0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0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0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0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0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0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0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0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0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0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0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0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0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0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0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0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0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0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0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0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0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0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0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0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0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0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0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0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0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0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0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0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0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0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0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0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0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0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0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0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0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0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0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0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0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0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0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0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0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0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0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0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0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0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0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0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0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0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0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0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0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0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0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0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0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0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0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0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0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0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0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0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0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0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0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0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0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0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0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0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0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0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0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0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0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0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0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0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0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0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0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0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0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0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0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0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0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0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0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0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0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0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0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0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0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0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0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0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0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0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0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0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0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0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0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0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0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0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0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0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0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0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0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0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0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0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0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0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0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0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0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0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0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0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0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0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0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0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0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0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0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0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0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0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0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0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0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0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0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0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0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0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0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0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0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0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0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0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0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0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0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0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0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0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0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0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0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0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0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0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0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0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0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0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0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0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0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0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0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0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0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0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0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0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0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0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0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0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0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0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0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0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0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0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0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0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0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0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0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0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0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0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0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0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0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0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0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0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0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0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0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0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0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0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0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0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0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0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0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0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0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0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0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0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0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0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0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0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0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0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0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0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0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0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0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0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0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0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0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0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0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0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0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0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0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0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0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0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0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0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0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0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0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0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0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0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0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0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0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0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0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0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0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0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0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0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0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0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0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0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0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0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0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0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0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0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0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0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0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0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0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0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0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0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0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0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0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0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0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0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0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0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0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0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0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0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0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0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0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0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0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0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0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0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0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0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0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0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0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0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0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0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0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0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0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0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0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0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0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0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0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0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0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0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0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0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0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0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0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0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0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0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0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0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0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0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0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0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0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0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0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0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0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0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0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0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0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0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0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0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0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0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0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0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0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0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0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0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0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0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0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0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0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0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0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0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0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0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0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0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0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0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0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0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0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0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0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0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0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0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0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0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0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0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0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0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0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0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0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0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0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0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0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0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0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0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0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0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0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0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0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0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0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0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0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0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0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0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0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0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0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0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0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0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0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0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0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0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0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0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0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0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0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0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0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0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0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0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0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0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0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0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0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0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0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0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0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0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0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0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0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0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0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0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0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0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0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0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0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0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0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0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0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0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0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0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0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0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0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0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0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0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0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0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0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0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0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0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0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0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0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0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0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0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0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0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0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0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0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0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0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0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0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0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0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0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0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0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0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0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0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0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0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0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0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0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0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0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0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0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0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0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0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0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0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0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0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0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0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0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0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0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0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0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0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0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0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0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0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0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0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0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0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0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0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0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0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0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0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0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0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0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0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0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0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0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0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0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0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0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0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0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0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0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0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0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0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0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0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0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0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0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0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0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0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0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0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0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0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0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0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0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0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0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0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0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0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0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0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0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0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0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0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0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0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0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0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0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0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0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0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0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0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0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0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0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0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0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0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0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0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0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0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0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0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0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0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0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0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0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0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0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0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0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0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0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0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0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0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0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0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0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0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0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0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0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0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0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0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0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0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0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0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0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0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0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0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0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0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0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0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0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0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0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0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0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0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0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0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0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0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0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0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0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0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0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0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0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0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0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0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0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0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0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0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0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0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0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0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0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0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0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0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0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0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0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0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0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0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0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0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0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0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0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0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0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0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0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0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0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0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0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0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0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0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0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0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0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0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0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0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0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0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0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0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0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0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0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0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0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0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0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0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0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0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0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0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0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0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0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0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0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0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0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0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0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0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0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0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0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0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0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0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0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0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0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0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0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0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0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0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0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0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0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0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0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0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0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0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0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0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0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0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0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0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0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0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0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0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0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0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0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0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0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0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0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0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0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0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0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0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0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0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0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0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0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0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0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0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0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0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0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0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0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0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0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0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0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0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0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0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0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0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0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0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0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0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0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0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0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0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0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0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0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0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0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0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0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0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0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0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0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0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0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0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0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0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0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0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0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0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0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0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0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0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0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0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0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0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0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0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0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0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0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0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0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0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0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0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0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0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0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0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0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0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0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0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0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0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0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0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0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0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0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0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0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0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0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0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0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0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0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0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0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0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0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0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0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0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0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0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0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0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0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0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0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0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0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0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0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0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0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0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0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0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0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0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0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0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0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0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0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0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0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0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0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0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0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0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0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0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0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0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0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0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0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0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0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0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0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0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0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0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0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0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0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0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0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0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0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0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0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0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0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0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0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0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0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0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0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0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0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0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0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0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0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0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0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0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0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0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0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0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0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0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0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0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0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0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0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0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0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0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0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0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0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0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0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0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0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0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0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0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0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0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0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0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0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0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0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0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0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0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0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0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0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0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0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0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0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0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0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0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0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0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0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0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0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0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0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0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0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0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0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0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105"/>
          <p:cNvGrpSpPr/>
          <p:nvPr/>
        </p:nvGrpSpPr>
        <p:grpSpPr>
          <a:xfrm>
            <a:off x="5961311" y="1231136"/>
            <a:ext cx="2435960" cy="1297725"/>
            <a:chOff x="233350" y="949250"/>
            <a:chExt cx="7137300" cy="3802300"/>
          </a:xfrm>
        </p:grpSpPr>
        <p:sp>
          <p:nvSpPr>
            <p:cNvPr id="4359" name="Google Shape;4359;p10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0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0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0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0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0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0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0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0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0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0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0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0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0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0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0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0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0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0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0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0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0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0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0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0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0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0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0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0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0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0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0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0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0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0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0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0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0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0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0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0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0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0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0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0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0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0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0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0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0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0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105"/>
          <p:cNvGrpSpPr/>
          <p:nvPr/>
        </p:nvGrpSpPr>
        <p:grpSpPr>
          <a:xfrm>
            <a:off x="7714435" y="3194726"/>
            <a:ext cx="104231" cy="320340"/>
            <a:chOff x="7564426" y="3224343"/>
            <a:chExt cx="119985" cy="368801"/>
          </a:xfrm>
        </p:grpSpPr>
        <p:sp>
          <p:nvSpPr>
            <p:cNvPr id="4411" name="Google Shape;4411;p10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0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105"/>
          <p:cNvGrpSpPr/>
          <p:nvPr/>
        </p:nvGrpSpPr>
        <p:grpSpPr>
          <a:xfrm>
            <a:off x="7413923" y="3188827"/>
            <a:ext cx="189489" cy="332132"/>
            <a:chOff x="8370831" y="3202002"/>
            <a:chExt cx="218129" cy="382376"/>
          </a:xfrm>
        </p:grpSpPr>
        <p:sp>
          <p:nvSpPr>
            <p:cNvPr id="4414" name="Google Shape;4414;p10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0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6" name="Google Shape;4416;p105"/>
          <p:cNvGrpSpPr/>
          <p:nvPr/>
        </p:nvGrpSpPr>
        <p:grpSpPr>
          <a:xfrm>
            <a:off x="8137312" y="3599959"/>
            <a:ext cx="309429" cy="267000"/>
            <a:chOff x="6742064" y="3750480"/>
            <a:chExt cx="399315" cy="344560"/>
          </a:xfrm>
        </p:grpSpPr>
        <p:sp>
          <p:nvSpPr>
            <p:cNvPr id="4417" name="Google Shape;4417;p10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0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9" name="Google Shape;4419;p105"/>
          <p:cNvGrpSpPr/>
          <p:nvPr/>
        </p:nvGrpSpPr>
        <p:grpSpPr>
          <a:xfrm>
            <a:off x="7676331" y="3951006"/>
            <a:ext cx="180437" cy="281608"/>
            <a:chOff x="7248525" y="3739696"/>
            <a:chExt cx="230531" cy="359790"/>
          </a:xfrm>
        </p:grpSpPr>
        <p:sp>
          <p:nvSpPr>
            <p:cNvPr id="4420" name="Google Shape;4420;p10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0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105"/>
          <p:cNvGrpSpPr/>
          <p:nvPr/>
        </p:nvGrpSpPr>
        <p:grpSpPr>
          <a:xfrm>
            <a:off x="7922251" y="3594231"/>
            <a:ext cx="162896" cy="278710"/>
            <a:chOff x="7601242" y="3729267"/>
            <a:chExt cx="222566" cy="380803"/>
          </a:xfrm>
        </p:grpSpPr>
        <p:sp>
          <p:nvSpPr>
            <p:cNvPr id="4423" name="Google Shape;4423;p10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0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5" name="Google Shape;4425;p105"/>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6" name="Google Shape;4426;p105"/>
          <p:cNvGrpSpPr/>
          <p:nvPr/>
        </p:nvGrpSpPr>
        <p:grpSpPr>
          <a:xfrm>
            <a:off x="7411896" y="3595371"/>
            <a:ext cx="193543" cy="275990"/>
            <a:chOff x="8304647" y="3738687"/>
            <a:chExt cx="225076" cy="320956"/>
          </a:xfrm>
        </p:grpSpPr>
        <p:sp>
          <p:nvSpPr>
            <p:cNvPr id="4427" name="Google Shape;4427;p10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0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0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0" name="Google Shape;4430;p105"/>
          <p:cNvGrpSpPr/>
          <p:nvPr/>
        </p:nvGrpSpPr>
        <p:grpSpPr>
          <a:xfrm>
            <a:off x="7684389" y="3595371"/>
            <a:ext cx="178492" cy="275990"/>
            <a:chOff x="8615101" y="3738687"/>
            <a:chExt cx="207573" cy="320956"/>
          </a:xfrm>
        </p:grpSpPr>
        <p:sp>
          <p:nvSpPr>
            <p:cNvPr id="4431" name="Google Shape;4431;p10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0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0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4" name="Google Shape;4434;p105"/>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5" name="Google Shape;4435;p105"/>
          <p:cNvGrpSpPr/>
          <p:nvPr/>
        </p:nvGrpSpPr>
        <p:grpSpPr>
          <a:xfrm>
            <a:off x="7909920" y="3998032"/>
            <a:ext cx="187557" cy="187557"/>
            <a:chOff x="8565775" y="671075"/>
            <a:chExt cx="441000" cy="441000"/>
          </a:xfrm>
        </p:grpSpPr>
        <p:sp>
          <p:nvSpPr>
            <p:cNvPr id="4436" name="Google Shape;4436;p10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0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8" name="Google Shape;4438;p105"/>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05"/>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0" name="Google Shape;4440;p105"/>
          <p:cNvGrpSpPr/>
          <p:nvPr/>
        </p:nvGrpSpPr>
        <p:grpSpPr>
          <a:xfrm>
            <a:off x="6064392" y="3070557"/>
            <a:ext cx="587865" cy="517731"/>
            <a:chOff x="6000718" y="3070557"/>
            <a:chExt cx="587865" cy="517731"/>
          </a:xfrm>
        </p:grpSpPr>
        <p:sp>
          <p:nvSpPr>
            <p:cNvPr id="4441" name="Google Shape;4441;p10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0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0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0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0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0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0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0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0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0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105"/>
          <p:cNvGrpSpPr/>
          <p:nvPr/>
        </p:nvGrpSpPr>
        <p:grpSpPr>
          <a:xfrm>
            <a:off x="6079197" y="3714217"/>
            <a:ext cx="557665" cy="516387"/>
            <a:chOff x="6015523" y="3714217"/>
            <a:chExt cx="557665" cy="516387"/>
          </a:xfrm>
        </p:grpSpPr>
        <p:grpSp>
          <p:nvGrpSpPr>
            <p:cNvPr id="4452" name="Google Shape;4452;p105"/>
            <p:cNvGrpSpPr/>
            <p:nvPr/>
          </p:nvGrpSpPr>
          <p:grpSpPr>
            <a:xfrm>
              <a:off x="6036094" y="3716980"/>
              <a:ext cx="529822" cy="510480"/>
              <a:chOff x="3148311" y="-545634"/>
              <a:chExt cx="1006118" cy="969572"/>
            </a:xfrm>
          </p:grpSpPr>
          <p:sp>
            <p:nvSpPr>
              <p:cNvPr id="4453" name="Google Shape;4453;p10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0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0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0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0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0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0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0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0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0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3" name="Google Shape;4463;p10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4" name="Google Shape;4464;p105"/>
          <p:cNvGrpSpPr/>
          <p:nvPr/>
        </p:nvGrpSpPr>
        <p:grpSpPr>
          <a:xfrm>
            <a:off x="6707979" y="3073628"/>
            <a:ext cx="576302" cy="511871"/>
            <a:chOff x="6644304" y="3073628"/>
            <a:chExt cx="576302" cy="511871"/>
          </a:xfrm>
        </p:grpSpPr>
        <p:grpSp>
          <p:nvGrpSpPr>
            <p:cNvPr id="4465" name="Google Shape;4465;p105"/>
            <p:cNvGrpSpPr/>
            <p:nvPr/>
          </p:nvGrpSpPr>
          <p:grpSpPr>
            <a:xfrm>
              <a:off x="6712169" y="3073651"/>
              <a:ext cx="481611" cy="506713"/>
              <a:chOff x="1833536" y="-546641"/>
              <a:chExt cx="914567" cy="962419"/>
            </a:xfrm>
          </p:grpSpPr>
          <p:grpSp>
            <p:nvGrpSpPr>
              <p:cNvPr id="4466" name="Google Shape;4466;p105"/>
              <p:cNvGrpSpPr/>
              <p:nvPr/>
            </p:nvGrpSpPr>
            <p:grpSpPr>
              <a:xfrm>
                <a:off x="1833536" y="-524249"/>
                <a:ext cx="914567" cy="940027"/>
                <a:chOff x="1833536" y="-524249"/>
                <a:chExt cx="914567" cy="940027"/>
              </a:xfrm>
            </p:grpSpPr>
            <p:sp>
              <p:nvSpPr>
                <p:cNvPr id="4467" name="Google Shape;4467;p10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0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0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0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0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2" name="Google Shape;4472;p10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0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0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0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6" name="Google Shape;4476;p10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105"/>
          <p:cNvGrpSpPr/>
          <p:nvPr/>
        </p:nvGrpSpPr>
        <p:grpSpPr>
          <a:xfrm>
            <a:off x="6715725" y="3714143"/>
            <a:ext cx="560636" cy="516497"/>
            <a:chOff x="6652051" y="3714143"/>
            <a:chExt cx="560636" cy="516497"/>
          </a:xfrm>
        </p:grpSpPr>
        <p:grpSp>
          <p:nvGrpSpPr>
            <p:cNvPr id="4478" name="Google Shape;4478;p105"/>
            <p:cNvGrpSpPr/>
            <p:nvPr/>
          </p:nvGrpSpPr>
          <p:grpSpPr>
            <a:xfrm>
              <a:off x="6669657" y="3716715"/>
              <a:ext cx="466768" cy="464314"/>
              <a:chOff x="3139766" y="765669"/>
              <a:chExt cx="886380" cy="881888"/>
            </a:xfrm>
          </p:grpSpPr>
          <p:grpSp>
            <p:nvGrpSpPr>
              <p:cNvPr id="4479" name="Google Shape;4479;p105"/>
              <p:cNvGrpSpPr/>
              <p:nvPr/>
            </p:nvGrpSpPr>
            <p:grpSpPr>
              <a:xfrm>
                <a:off x="3139766" y="765669"/>
                <a:ext cx="886380" cy="881888"/>
                <a:chOff x="3139766" y="765669"/>
                <a:chExt cx="886380" cy="881888"/>
              </a:xfrm>
            </p:grpSpPr>
            <p:sp>
              <p:nvSpPr>
                <p:cNvPr id="4480" name="Google Shape;4480;p10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0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0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0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0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0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0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0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0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9" name="Google Shape;4489;p10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0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0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0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3" name="Google Shape;4493;p10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105"/>
          <p:cNvGrpSpPr/>
          <p:nvPr/>
        </p:nvGrpSpPr>
        <p:grpSpPr>
          <a:xfrm>
            <a:off x="726609" y="1192826"/>
            <a:ext cx="2665073" cy="1317140"/>
            <a:chOff x="793334" y="1192826"/>
            <a:chExt cx="2665073" cy="1317140"/>
          </a:xfrm>
        </p:grpSpPr>
        <p:sp>
          <p:nvSpPr>
            <p:cNvPr id="4495" name="Google Shape;4495;p10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0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0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0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0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0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0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0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0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0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0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0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0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0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0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0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0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0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0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0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0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0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0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0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0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0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0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0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0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0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0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0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0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0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0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0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0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0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0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0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0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0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0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0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0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0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0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0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0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0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0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0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0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0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0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0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0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0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0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0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0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0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0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0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0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0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0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0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0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0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0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0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0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0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0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0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0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0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0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0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0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0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0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0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0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0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0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0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0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0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0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0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0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0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0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0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0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0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0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0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0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0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0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0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0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0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0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0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0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0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0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0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0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0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0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0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0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0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0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0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0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0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0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0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0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0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0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0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0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0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0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0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0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0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0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0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0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0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0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0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0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0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0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0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0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0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0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0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0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0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0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0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0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0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0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0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0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0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0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0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0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0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0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0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0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0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0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0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0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0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0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0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0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0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0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0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0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0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0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0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0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0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0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0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0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0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0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0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0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0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0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0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0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0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0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0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0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0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0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0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0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0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0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0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0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0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0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0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10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0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0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0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0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0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0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0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0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0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0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0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0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0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0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0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0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0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0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0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0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0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0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0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0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0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0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0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0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0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0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0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0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0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0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0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0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0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0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0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0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0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0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0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0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0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0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0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0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0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0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0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0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0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0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0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0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0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0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0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0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0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0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0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0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0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0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0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0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0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0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0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0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0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0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0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0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0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0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0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0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0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0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0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0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0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0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0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0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0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0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0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0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0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0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0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0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0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0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0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0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0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0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0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0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0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0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0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0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0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0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0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0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0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0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0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0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0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0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0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0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0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0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0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0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0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0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0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0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0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0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0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0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0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0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0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0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0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0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0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0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0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0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0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0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0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0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0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0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0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0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0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0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0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0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0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0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0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0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0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0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0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0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0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0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0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0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0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0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0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0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0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0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0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0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0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0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0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0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0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0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0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0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0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0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0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0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0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0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0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0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0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0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0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0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0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0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0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0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0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0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0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0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0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0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0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0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0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0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0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0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0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0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0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0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0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0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0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0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0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0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0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0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0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0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0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0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0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0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0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0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0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0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0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0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0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0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0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0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0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0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0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0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0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0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0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0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0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0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0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0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0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0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0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0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0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0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0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0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0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0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0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0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0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0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0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0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0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0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0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0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0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0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0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0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0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0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0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0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0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0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0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0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0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0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0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0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0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0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0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0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0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0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0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0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0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0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0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0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0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0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0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0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0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0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0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0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0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0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0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0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0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0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0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0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0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0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0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0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0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0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0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0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0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0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0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0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0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0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0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0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0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0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0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0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0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0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0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0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0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0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0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0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0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0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0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0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0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0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0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0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0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0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0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0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0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0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0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0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0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0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0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0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0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0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0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0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0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0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0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0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0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0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0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0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0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0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0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0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0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0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0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0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0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0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0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0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0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0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0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10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0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0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0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10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10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0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0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0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0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0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0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0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0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0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0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0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0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0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0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0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0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0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0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0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0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0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0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0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0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0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0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0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0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0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0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0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0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0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0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0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0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0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0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0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0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0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0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0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0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0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0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0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0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0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0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0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0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0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0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0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0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0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0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0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0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0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0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0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0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0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0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0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0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0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0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0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0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0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0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0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0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0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0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0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0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0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0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0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0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0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0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0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0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0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0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0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0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0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0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0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0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0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0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0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0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0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0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0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0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0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0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0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0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0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0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0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0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0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0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0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0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0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0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0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0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0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0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0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0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0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0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0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0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0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0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0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0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0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0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0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0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0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0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0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0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0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0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0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0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0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0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0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0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0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0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0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0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0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0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0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0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0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0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0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0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0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0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0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0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0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0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0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0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0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0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0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0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0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0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0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0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0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0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0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0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0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0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0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0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0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0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0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0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0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0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0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0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0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0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0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0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0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0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0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0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0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0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0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0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0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0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0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0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0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0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0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0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0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0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0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0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0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0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0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0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0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0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0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0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0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0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0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0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0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0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0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0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0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0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0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0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0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0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0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0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0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0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0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0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0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0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0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0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0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0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0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0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0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0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0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0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0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0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0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0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0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0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0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0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0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0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0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0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0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0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0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0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0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0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0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0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0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0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0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0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0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0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0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0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0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0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0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0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0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0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0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0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0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0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0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0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0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0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0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0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0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0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0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0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0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0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0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0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0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0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0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0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0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0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0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0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0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0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0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0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0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0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0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0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0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0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0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0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0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0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0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0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0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0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0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0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0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0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0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0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0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0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0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0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0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0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0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0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0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0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0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0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0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0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0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0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0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0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0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0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0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0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0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0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0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0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0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0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0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0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0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0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0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0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0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0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0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0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0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0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0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0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0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0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0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0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0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0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0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0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0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0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0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0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0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0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0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0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0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0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0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0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0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0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0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0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0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0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0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0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0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0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0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0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0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0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0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0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0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0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0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0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0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0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0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0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0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0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0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0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0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0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0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0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0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0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0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0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0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0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0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0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0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0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0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0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0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0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0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0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0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0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0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0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0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0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0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0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0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0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0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0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0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0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0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0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0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0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0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0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0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0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0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0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0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0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0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0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0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0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0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0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0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0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0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0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0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0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0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0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0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0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0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0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0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0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0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0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0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0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0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0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0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0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0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0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0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0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0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0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0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0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0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0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0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0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0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0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0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0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0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0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0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0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0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0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0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0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0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0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0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0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0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0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0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0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0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0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0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0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0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0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0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0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0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0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0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0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0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0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0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0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0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0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0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0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0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0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0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0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0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0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0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0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0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0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0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0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0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0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0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0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0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0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0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0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0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0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0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0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0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0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0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0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0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0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0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0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0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0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0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0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0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0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0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0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0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0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0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0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0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0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0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0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0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0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0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0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0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0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0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0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0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0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0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0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0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0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0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0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0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0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0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0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0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0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0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0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0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0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0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0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0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0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0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0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0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0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0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0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0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0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0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0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0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0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0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0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0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0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0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0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0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0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0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0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0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0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0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0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0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0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0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0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0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0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0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0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0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0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0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0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0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0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0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0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0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0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0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0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0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0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0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0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0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0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0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0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0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0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0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0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0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0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0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0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0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0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0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0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0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0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0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0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0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0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0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0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0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0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0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0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0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0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0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0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0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0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0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0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0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0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0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0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0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0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0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0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0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0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0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0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0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0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0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0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0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0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0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0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0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0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0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0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0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0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0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0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0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0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0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0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0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0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0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0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0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0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0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0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0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0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0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0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0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0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0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0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0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0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0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0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0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0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0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0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0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0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0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0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0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0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0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0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0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0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0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0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0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0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0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0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0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0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0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0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0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0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0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0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0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0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0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0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0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0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0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0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0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0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0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0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0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0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0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0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0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0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0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0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0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0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0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0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0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0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0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0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0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0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0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0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0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0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0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0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0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0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0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0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0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0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0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0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0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0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0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0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0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0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0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0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0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0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0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0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0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0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0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0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0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0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0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0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0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0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0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0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0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0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0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0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0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0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0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0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0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0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0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0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0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0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0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0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10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0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0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0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0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0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0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10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10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0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0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0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0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0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0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0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0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0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0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0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0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0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0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0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0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0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0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0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0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0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0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0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0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0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0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0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0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0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0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0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0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0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0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0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0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0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0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0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0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0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0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0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0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0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0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0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0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0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10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0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0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0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0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0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0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0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0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0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0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0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0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0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0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0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0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0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0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0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0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0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0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0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0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0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0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0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0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0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0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0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0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10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0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0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0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0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0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0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10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0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0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0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0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0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0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0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0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0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0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10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0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0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0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0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0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0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0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0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0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0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0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10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0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0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0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0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0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0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0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0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0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0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0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10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0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0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10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10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10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0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0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0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0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0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0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0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0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0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0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0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0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0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0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0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0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0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0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0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0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0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0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0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0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0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0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0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0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0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0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0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0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0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0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0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0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0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0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0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0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0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0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0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0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0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0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0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0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0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0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0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0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0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0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0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0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0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0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0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0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0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0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0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0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0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0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0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0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0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0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0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0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0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0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0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0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0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0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0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0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0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0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0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0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0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0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0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0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0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0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0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0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0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0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0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0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0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0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0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0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0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0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0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0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0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0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0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0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0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0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0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0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0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0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0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0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0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0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0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0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0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0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0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0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0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0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0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0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0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0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0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0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0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0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0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0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0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0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0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0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0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0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0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0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0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0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0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0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0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0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0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0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0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0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0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0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0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0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0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0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0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0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0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0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0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0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0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0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0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0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0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0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0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0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0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0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0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0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0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0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0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0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0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0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0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0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0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0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0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0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0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0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0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0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0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0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0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0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0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0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0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0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0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0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0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0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0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0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0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0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0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0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0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0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0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0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0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0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0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0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0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0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0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0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0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0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0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0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0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0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0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0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0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0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0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0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0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0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0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0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0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0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0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0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0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0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0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0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0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0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0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0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0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0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0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0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0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0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0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0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0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0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0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0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0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0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0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0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0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0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0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0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0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0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0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0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0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0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0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0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0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0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0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0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0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0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0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0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0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0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0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0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0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0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0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0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0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0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0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0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0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0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0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0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0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0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0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0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0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0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0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10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0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0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0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0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0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0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0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0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0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0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0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0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0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0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0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0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0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0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0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0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0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0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0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0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0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0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0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0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0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0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0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0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0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0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0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0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0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0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0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0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0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0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0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0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0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0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0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0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0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0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0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0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0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0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0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0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0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0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0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0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0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0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0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0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0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0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0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0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0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0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0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0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10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0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0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0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0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0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0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0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0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0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0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0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0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10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0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0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0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0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0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0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0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0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0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0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0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0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0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0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0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0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0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0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0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0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0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0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0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0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0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0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0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0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0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0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10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10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0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0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0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0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0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0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10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0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0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0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0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0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10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10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0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0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0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0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0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0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0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0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10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0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10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10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10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0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0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0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0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0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10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0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0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10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0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10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10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10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0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0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0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10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0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0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0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0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0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0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0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0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0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0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0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10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0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0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0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0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0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0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0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0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0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0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0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10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0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0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0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0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10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0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10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10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10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10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10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0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10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10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10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10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0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10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10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0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0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0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0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0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0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10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0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0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0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0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0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0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0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10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0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10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10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10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0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0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0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0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10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0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0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0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0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10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0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0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10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10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0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10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10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10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10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10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10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0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0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10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10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0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10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10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10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0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0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0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0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10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10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10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0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10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10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0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10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10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0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0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10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0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10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10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0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0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10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10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10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10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10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0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10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10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10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10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10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10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0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10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10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10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10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10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10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10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10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10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10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10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10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10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10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0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10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10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10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10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0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10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10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0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10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10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0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0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10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10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10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0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10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10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10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0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10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10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0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10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10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10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0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10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10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0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10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10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10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10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10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10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0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10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10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10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0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0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0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10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10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10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10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10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10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10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10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10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10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10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10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10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10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10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10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10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0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0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10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10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10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10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10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0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10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10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10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10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0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10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10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10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10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10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10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10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10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10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10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10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10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10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10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10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10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10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10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10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10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10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10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10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0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10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10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10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10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0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10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10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10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10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10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10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10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10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10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10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10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10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10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10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10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10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10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10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10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10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10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10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10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10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10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10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10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10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10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10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10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10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10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10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10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10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10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10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0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10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10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10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0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0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0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0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0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0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10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10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10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10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10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10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10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10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0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10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10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10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10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10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10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10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10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10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10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10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10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10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0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10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10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10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10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10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0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10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10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10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10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10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10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10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10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10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10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10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0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0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10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10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0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10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10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10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0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10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10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10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10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10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10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10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10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10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10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10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10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10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10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10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10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10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0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0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10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10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10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10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0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0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10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10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10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10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0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10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10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10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10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10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0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0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10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10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10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10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10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0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10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10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10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10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0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0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10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10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0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0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10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0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0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0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0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0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10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10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10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10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0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10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10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10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0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0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0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0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0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10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0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0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10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10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10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10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10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10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10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0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0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10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0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10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10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10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10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10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0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10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10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10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10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0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10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10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0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0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0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10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10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10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10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10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10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10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10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0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0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0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0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0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10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10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10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10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10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10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10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10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10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10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10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10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0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10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10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10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10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10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10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0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0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10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10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0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0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0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0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10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0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0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0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10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10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10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0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0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10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10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10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10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10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10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10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10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0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0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10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10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10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10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10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10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10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10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0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10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0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0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0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10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10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10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10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10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10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0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10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10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0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0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0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0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10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10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0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0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0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10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10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0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0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10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10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0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10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10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0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10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10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0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10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10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0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10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10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10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10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10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10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10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10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10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10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0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10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0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0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10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10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10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10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10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10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0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0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10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10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0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10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10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0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10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10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0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10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10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0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10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10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0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10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10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10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10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10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0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10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10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10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10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0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10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10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0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10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10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10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10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10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0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0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10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10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10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10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10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10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10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10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10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10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0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0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0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0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0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0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10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0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10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10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10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10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10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10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10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10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10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10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10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10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10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10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0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10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10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10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10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10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0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0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0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0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0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0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0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0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10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10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0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0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0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0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0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0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0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10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10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0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0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10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0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0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0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10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0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0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0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0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0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0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10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10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0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0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10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0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0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10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10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10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0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0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0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0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0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0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10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10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0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0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10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10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10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10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10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10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10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0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0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10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10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0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10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10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10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10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10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10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10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10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10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10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0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10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10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10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0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10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10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10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10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10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10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10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10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0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10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10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0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0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10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10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10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10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0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0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0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0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10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10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10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0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0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10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10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0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0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10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0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0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10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10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0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0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10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10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10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10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10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10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10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10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10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10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10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10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10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10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0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10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10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10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0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10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10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10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0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10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10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10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10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0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0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10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10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10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0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10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10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10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10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10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10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0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0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0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10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10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10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10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10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10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10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10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10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10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10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10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10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10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10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10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10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10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10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10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10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10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0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10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10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10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10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10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0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10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10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10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10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10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10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10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10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10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10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10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10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10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10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10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10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10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10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10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10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10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10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10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0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10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10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10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10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10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10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10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10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10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10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10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10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0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10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10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10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10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10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10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10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10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10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10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10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10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10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10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10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10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0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0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0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0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10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10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10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10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0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0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10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10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10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10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10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10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10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0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10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10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10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10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10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10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10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10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10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10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10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10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10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10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10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10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10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10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10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10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0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10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10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10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10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10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10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10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10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10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10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10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10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10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10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10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10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10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10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10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10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10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10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0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10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10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10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10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10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10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0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10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10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10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10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10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10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10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10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10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10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10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10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10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10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10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10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10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10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10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10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10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10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10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10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10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10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10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10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10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0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10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10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10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0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10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10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0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10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10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10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0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0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0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0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0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10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10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10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0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10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10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0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0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0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0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0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10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10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0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0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10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10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0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0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10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10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10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0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10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10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0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10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10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10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0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0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0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10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10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10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0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0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10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10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0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10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10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10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10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10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10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10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10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10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10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10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10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10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10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10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10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0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10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10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10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10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10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10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10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10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10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10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10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10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10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10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10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10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10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10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10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10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10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10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10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10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10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10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10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10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10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10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10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10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10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10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0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10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10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10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10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0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0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0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10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10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10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10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10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10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10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10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10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10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10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10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10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10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10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10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10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10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10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10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10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0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10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10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10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0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10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10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10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10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10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10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10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0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10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10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0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10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10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10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10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10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10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10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10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10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0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0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10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10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10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0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10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10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0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10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10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10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10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10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10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10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10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0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10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10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10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10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10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10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10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10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10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10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10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10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10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10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10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10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0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10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10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0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10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10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0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10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10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10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10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10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10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10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10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10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10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10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10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10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10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10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10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10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0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0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10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10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0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10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10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10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10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10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10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10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10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10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0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10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10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0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10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10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10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10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10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10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10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10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10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0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10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10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0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0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0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0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10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10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10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10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0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0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0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0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10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10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10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0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0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0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0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0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0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10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10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10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10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10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10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0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10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10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10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10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0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0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10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10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10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10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10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0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0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0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0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10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0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0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0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0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10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10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0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0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10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10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10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0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0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0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10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10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0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0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0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10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10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10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10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0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0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10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10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0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10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10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10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10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0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0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0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10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10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10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10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10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10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10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10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10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10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0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10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10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10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10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0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0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0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10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10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10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10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0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10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10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10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0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0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10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10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10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10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0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0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10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10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0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10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10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10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0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0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10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10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0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10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10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0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10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10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0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10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10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10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10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0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10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10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10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10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10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10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10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10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10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10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10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10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10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10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10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10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10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10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0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10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10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10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0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0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0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10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10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10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0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0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0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10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0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0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0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0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10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10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10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10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10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0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0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0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0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10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10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0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10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10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10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10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10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0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0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0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0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10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0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0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10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10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10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0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0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10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10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10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10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10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10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10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10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10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10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10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10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10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10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10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10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10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10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10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10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10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10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0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10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10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10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10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10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0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10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10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0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0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0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10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10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10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0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0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0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0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10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10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10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10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0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10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10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10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10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10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0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10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10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10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10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10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10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10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10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10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10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10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10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10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10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0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0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10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10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0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10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10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10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10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10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0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0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0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10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10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10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10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10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10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10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10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10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10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10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10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10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10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10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10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10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0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10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10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10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10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10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10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0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10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10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10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0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10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10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10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10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10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10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10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10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10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10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10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10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10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10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10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10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10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10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10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10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0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10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10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0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0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10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10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10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0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10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10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10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10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10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10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10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0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10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10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10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10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10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10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10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10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10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10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10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10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10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10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10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10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10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10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10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10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10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10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10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10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10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10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10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10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10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10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10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10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10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10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10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10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10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10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10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10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10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10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10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10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10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10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10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10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10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10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10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10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10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10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10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10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10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10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10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10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10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10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10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10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10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10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10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10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10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10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10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10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10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10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10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10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10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10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10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10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10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10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10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10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10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10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10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10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10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10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10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10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10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10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10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10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10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10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10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10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10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10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10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10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10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10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10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10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10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10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10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10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10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10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10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10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10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10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10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10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10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10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10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10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10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10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10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10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10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10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10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10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10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10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10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10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10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10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10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10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10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10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10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10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10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10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10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10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10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10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10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10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10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10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10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10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10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10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10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10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10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10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10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10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10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10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10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10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10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10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10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10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10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10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10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10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10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10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10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10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10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10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10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10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10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10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10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10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10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10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10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10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10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10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10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10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10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10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10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10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10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10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10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10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10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10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10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10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10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10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10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10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10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10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10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10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10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10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10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10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10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10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10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10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10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10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10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10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10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10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10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10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10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10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10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10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10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10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10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10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10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10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10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10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10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10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10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10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10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10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10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10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10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10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10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10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10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10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10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10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10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10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10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10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10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10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10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10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10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10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10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10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10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10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10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10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10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10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10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10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10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10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10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10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10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10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10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10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10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10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10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105"/>
          <p:cNvGrpSpPr/>
          <p:nvPr/>
        </p:nvGrpSpPr>
        <p:grpSpPr>
          <a:xfrm>
            <a:off x="3597785" y="3065882"/>
            <a:ext cx="2241344" cy="1330656"/>
            <a:chOff x="3597785" y="3065882"/>
            <a:chExt cx="2241344" cy="1330656"/>
          </a:xfrm>
        </p:grpSpPr>
        <p:grpSp>
          <p:nvGrpSpPr>
            <p:cNvPr id="8463" name="Google Shape;8463;p105"/>
            <p:cNvGrpSpPr/>
            <p:nvPr/>
          </p:nvGrpSpPr>
          <p:grpSpPr>
            <a:xfrm>
              <a:off x="5296908" y="3937355"/>
              <a:ext cx="143198" cy="32380"/>
              <a:chOff x="5296908" y="3937355"/>
              <a:chExt cx="143198" cy="32380"/>
            </a:xfrm>
          </p:grpSpPr>
          <p:sp>
            <p:nvSpPr>
              <p:cNvPr id="8464" name="Google Shape;8464;p105"/>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5" name="Google Shape;8465;p105"/>
              <p:cNvGrpSpPr/>
              <p:nvPr/>
            </p:nvGrpSpPr>
            <p:grpSpPr>
              <a:xfrm>
                <a:off x="5402331" y="3937355"/>
                <a:ext cx="37776" cy="32380"/>
                <a:chOff x="5402331" y="3937355"/>
                <a:chExt cx="37776" cy="32380"/>
              </a:xfrm>
            </p:grpSpPr>
            <p:sp>
              <p:nvSpPr>
                <p:cNvPr id="8466" name="Google Shape;8466;p105"/>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105"/>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105"/>
              <p:cNvGrpSpPr/>
              <p:nvPr/>
            </p:nvGrpSpPr>
            <p:grpSpPr>
              <a:xfrm>
                <a:off x="5296908" y="3937355"/>
                <a:ext cx="37783" cy="32380"/>
                <a:chOff x="5296908" y="3937355"/>
                <a:chExt cx="37783" cy="32380"/>
              </a:xfrm>
            </p:grpSpPr>
            <p:sp>
              <p:nvSpPr>
                <p:cNvPr id="8469" name="Google Shape;8469;p105"/>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105"/>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1" name="Google Shape;8471;p105"/>
            <p:cNvGrpSpPr/>
            <p:nvPr/>
          </p:nvGrpSpPr>
          <p:grpSpPr>
            <a:xfrm>
              <a:off x="4724163" y="3119631"/>
              <a:ext cx="120838" cy="84218"/>
              <a:chOff x="4724163" y="3119631"/>
              <a:chExt cx="120838" cy="84218"/>
            </a:xfrm>
          </p:grpSpPr>
          <p:grpSp>
            <p:nvGrpSpPr>
              <p:cNvPr id="8472" name="Google Shape;8472;p105"/>
              <p:cNvGrpSpPr/>
              <p:nvPr/>
            </p:nvGrpSpPr>
            <p:grpSpPr>
              <a:xfrm>
                <a:off x="4746712" y="3132773"/>
                <a:ext cx="86869" cy="56424"/>
                <a:chOff x="4746712" y="3132773"/>
                <a:chExt cx="86869" cy="56424"/>
              </a:xfrm>
            </p:grpSpPr>
            <p:sp>
              <p:nvSpPr>
                <p:cNvPr id="8473" name="Google Shape;8473;p105"/>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105"/>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105"/>
              <p:cNvGrpSpPr/>
              <p:nvPr/>
            </p:nvGrpSpPr>
            <p:grpSpPr>
              <a:xfrm>
                <a:off x="4773634" y="3143336"/>
                <a:ext cx="37776" cy="32451"/>
                <a:chOff x="4773634" y="3143336"/>
                <a:chExt cx="37776" cy="32451"/>
              </a:xfrm>
            </p:grpSpPr>
            <p:sp>
              <p:nvSpPr>
                <p:cNvPr id="8476" name="Google Shape;8476;p105"/>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105"/>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105"/>
              <p:cNvGrpSpPr/>
              <p:nvPr/>
            </p:nvGrpSpPr>
            <p:grpSpPr>
              <a:xfrm>
                <a:off x="4724163" y="3131248"/>
                <a:ext cx="37776" cy="32459"/>
                <a:chOff x="4724163" y="3131248"/>
                <a:chExt cx="37776" cy="32459"/>
              </a:xfrm>
            </p:grpSpPr>
            <p:sp>
              <p:nvSpPr>
                <p:cNvPr id="8479" name="Google Shape;8479;p105"/>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105"/>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105"/>
              <p:cNvGrpSpPr/>
              <p:nvPr/>
            </p:nvGrpSpPr>
            <p:grpSpPr>
              <a:xfrm>
                <a:off x="4755081" y="3176054"/>
                <a:ext cx="32357" cy="27795"/>
                <a:chOff x="4755081" y="3176054"/>
                <a:chExt cx="32357" cy="27795"/>
              </a:xfrm>
            </p:grpSpPr>
            <p:sp>
              <p:nvSpPr>
                <p:cNvPr id="8482" name="Google Shape;8482;p105"/>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105"/>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105"/>
              <p:cNvGrpSpPr/>
              <p:nvPr/>
            </p:nvGrpSpPr>
            <p:grpSpPr>
              <a:xfrm>
                <a:off x="4812550" y="3119631"/>
                <a:ext cx="32451" cy="27803"/>
                <a:chOff x="4812550" y="3119631"/>
                <a:chExt cx="32451" cy="27803"/>
              </a:xfrm>
            </p:grpSpPr>
            <p:sp>
              <p:nvSpPr>
                <p:cNvPr id="8485" name="Google Shape;8485;p105"/>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105"/>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7" name="Google Shape;8487;p105"/>
            <p:cNvGrpSpPr/>
            <p:nvPr/>
          </p:nvGrpSpPr>
          <p:grpSpPr>
            <a:xfrm>
              <a:off x="5382826" y="4027197"/>
              <a:ext cx="268967" cy="250422"/>
              <a:chOff x="5382826" y="4027197"/>
              <a:chExt cx="268967" cy="250422"/>
            </a:xfrm>
          </p:grpSpPr>
          <p:grpSp>
            <p:nvGrpSpPr>
              <p:cNvPr id="8488" name="Google Shape;8488;p105"/>
              <p:cNvGrpSpPr/>
              <p:nvPr/>
            </p:nvGrpSpPr>
            <p:grpSpPr>
              <a:xfrm>
                <a:off x="5405280" y="4042510"/>
                <a:ext cx="237570" cy="218647"/>
                <a:chOff x="5405280" y="4042510"/>
                <a:chExt cx="237570" cy="218647"/>
              </a:xfrm>
            </p:grpSpPr>
            <p:sp>
              <p:nvSpPr>
                <p:cNvPr id="8489" name="Google Shape;8489;p105"/>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105"/>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105"/>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105"/>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105"/>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105"/>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105"/>
              <p:cNvGrpSpPr/>
              <p:nvPr/>
            </p:nvGrpSpPr>
            <p:grpSpPr>
              <a:xfrm>
                <a:off x="5382826" y="4125549"/>
                <a:ext cx="37776" cy="32380"/>
                <a:chOff x="5382826" y="4125549"/>
                <a:chExt cx="37776" cy="32380"/>
              </a:xfrm>
            </p:grpSpPr>
            <p:sp>
              <p:nvSpPr>
                <p:cNvPr id="8496" name="Google Shape;8496;p105"/>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105"/>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105"/>
              <p:cNvGrpSpPr/>
              <p:nvPr/>
            </p:nvGrpSpPr>
            <p:grpSpPr>
              <a:xfrm>
                <a:off x="5475680" y="4195587"/>
                <a:ext cx="37783" cy="32364"/>
                <a:chOff x="5475680" y="4195587"/>
                <a:chExt cx="37783" cy="32364"/>
              </a:xfrm>
            </p:grpSpPr>
            <p:sp>
              <p:nvSpPr>
                <p:cNvPr id="8499" name="Google Shape;8499;p105"/>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105"/>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105"/>
              <p:cNvGrpSpPr/>
              <p:nvPr/>
            </p:nvGrpSpPr>
            <p:grpSpPr>
              <a:xfrm>
                <a:off x="5532575" y="4027197"/>
                <a:ext cx="33308" cy="32262"/>
                <a:chOff x="5532575" y="4027197"/>
                <a:chExt cx="33308" cy="32262"/>
              </a:xfrm>
            </p:grpSpPr>
            <p:sp>
              <p:nvSpPr>
                <p:cNvPr id="8502" name="Google Shape;8502;p105"/>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105"/>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105"/>
              <p:cNvGrpSpPr/>
              <p:nvPr/>
            </p:nvGrpSpPr>
            <p:grpSpPr>
              <a:xfrm>
                <a:off x="5590706" y="4245348"/>
                <a:ext cx="33497" cy="32270"/>
                <a:chOff x="5590706" y="4245348"/>
                <a:chExt cx="33497" cy="32270"/>
              </a:xfrm>
            </p:grpSpPr>
            <p:sp>
              <p:nvSpPr>
                <p:cNvPr id="8505" name="Google Shape;8505;p105"/>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105"/>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105"/>
              <p:cNvGrpSpPr/>
              <p:nvPr/>
            </p:nvGrpSpPr>
            <p:grpSpPr>
              <a:xfrm>
                <a:off x="5618681" y="4109677"/>
                <a:ext cx="33112" cy="32357"/>
                <a:chOff x="5618681" y="4109677"/>
                <a:chExt cx="33112" cy="32357"/>
              </a:xfrm>
            </p:grpSpPr>
            <p:sp>
              <p:nvSpPr>
                <p:cNvPr id="8508" name="Google Shape;8508;p105"/>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105"/>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105"/>
              <p:cNvGrpSpPr/>
              <p:nvPr/>
            </p:nvGrpSpPr>
            <p:grpSpPr>
              <a:xfrm>
                <a:off x="5479298" y="4128262"/>
                <a:ext cx="31405" cy="26906"/>
                <a:chOff x="5479298" y="4128262"/>
                <a:chExt cx="31405" cy="26906"/>
              </a:xfrm>
            </p:grpSpPr>
            <p:sp>
              <p:nvSpPr>
                <p:cNvPr id="8511" name="Google Shape;8511;p105"/>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105"/>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105"/>
              <p:cNvGrpSpPr/>
              <p:nvPr/>
            </p:nvGrpSpPr>
            <p:grpSpPr>
              <a:xfrm>
                <a:off x="5582903" y="4180116"/>
                <a:ext cx="31499" cy="26898"/>
                <a:chOff x="5582903" y="4180116"/>
                <a:chExt cx="31499" cy="26898"/>
              </a:xfrm>
            </p:grpSpPr>
            <p:sp>
              <p:nvSpPr>
                <p:cNvPr id="8514" name="Google Shape;8514;p105"/>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105"/>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6" name="Google Shape;8516;p105"/>
            <p:cNvGrpSpPr/>
            <p:nvPr/>
          </p:nvGrpSpPr>
          <p:grpSpPr>
            <a:xfrm>
              <a:off x="3977681" y="3230323"/>
              <a:ext cx="94584" cy="84085"/>
              <a:chOff x="3977681" y="3230323"/>
              <a:chExt cx="94584" cy="84085"/>
            </a:xfrm>
          </p:grpSpPr>
          <p:grpSp>
            <p:nvGrpSpPr>
              <p:cNvPr id="8517" name="Google Shape;8517;p105"/>
              <p:cNvGrpSpPr/>
              <p:nvPr/>
            </p:nvGrpSpPr>
            <p:grpSpPr>
              <a:xfrm>
                <a:off x="4000135" y="3243041"/>
                <a:ext cx="59570" cy="57186"/>
                <a:chOff x="4000135" y="3243041"/>
                <a:chExt cx="59570" cy="57186"/>
              </a:xfrm>
            </p:grpSpPr>
            <p:sp>
              <p:nvSpPr>
                <p:cNvPr id="8518" name="Google Shape;8518;p105"/>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105"/>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105"/>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105"/>
              <p:cNvGrpSpPr/>
              <p:nvPr/>
            </p:nvGrpSpPr>
            <p:grpSpPr>
              <a:xfrm>
                <a:off x="3977681" y="3245872"/>
                <a:ext cx="37783" cy="32380"/>
                <a:chOff x="3977681" y="3245872"/>
                <a:chExt cx="37783" cy="32380"/>
              </a:xfrm>
            </p:grpSpPr>
            <p:sp>
              <p:nvSpPr>
                <p:cNvPr id="8522" name="Google Shape;8522;p105"/>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105"/>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105"/>
              <p:cNvGrpSpPr/>
              <p:nvPr/>
            </p:nvGrpSpPr>
            <p:grpSpPr>
              <a:xfrm>
                <a:off x="4040860" y="3262672"/>
                <a:ext cx="31405" cy="27001"/>
                <a:chOff x="4040860" y="3262672"/>
                <a:chExt cx="31405" cy="27001"/>
              </a:xfrm>
            </p:grpSpPr>
            <p:sp>
              <p:nvSpPr>
                <p:cNvPr id="8525" name="Google Shape;8525;p105"/>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105"/>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105"/>
              <p:cNvGrpSpPr/>
              <p:nvPr/>
            </p:nvGrpSpPr>
            <p:grpSpPr>
              <a:xfrm>
                <a:off x="4021072" y="3230323"/>
                <a:ext cx="31397" cy="26906"/>
                <a:chOff x="4021072" y="3230323"/>
                <a:chExt cx="31397" cy="26906"/>
              </a:xfrm>
            </p:grpSpPr>
            <p:sp>
              <p:nvSpPr>
                <p:cNvPr id="8528" name="Google Shape;8528;p105"/>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105"/>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105"/>
              <p:cNvGrpSpPr/>
              <p:nvPr/>
            </p:nvGrpSpPr>
            <p:grpSpPr>
              <a:xfrm>
                <a:off x="4001472" y="3287462"/>
                <a:ext cx="31499" cy="26945"/>
                <a:chOff x="4001472" y="3287462"/>
                <a:chExt cx="31499" cy="26945"/>
              </a:xfrm>
            </p:grpSpPr>
            <p:sp>
              <p:nvSpPr>
                <p:cNvPr id="8531" name="Google Shape;8531;p105"/>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105"/>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3" name="Google Shape;8533;p105"/>
            <p:cNvGrpSpPr/>
            <p:nvPr/>
          </p:nvGrpSpPr>
          <p:grpSpPr>
            <a:xfrm>
              <a:off x="4084715" y="3258865"/>
              <a:ext cx="184961" cy="137268"/>
              <a:chOff x="4084715" y="3258865"/>
              <a:chExt cx="184961" cy="137268"/>
            </a:xfrm>
          </p:grpSpPr>
          <p:grpSp>
            <p:nvGrpSpPr>
              <p:cNvPr id="8534" name="Google Shape;8534;p105"/>
              <p:cNvGrpSpPr/>
              <p:nvPr/>
            </p:nvGrpSpPr>
            <p:grpSpPr>
              <a:xfrm>
                <a:off x="4107453" y="3271583"/>
                <a:ext cx="153470" cy="110275"/>
                <a:chOff x="4107453" y="3271583"/>
                <a:chExt cx="153470" cy="110275"/>
              </a:xfrm>
            </p:grpSpPr>
            <p:sp>
              <p:nvSpPr>
                <p:cNvPr id="8535" name="Google Shape;8535;p105"/>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105"/>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105"/>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105"/>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105"/>
              <p:cNvGrpSpPr/>
              <p:nvPr/>
            </p:nvGrpSpPr>
            <p:grpSpPr>
              <a:xfrm>
                <a:off x="4136947" y="3258865"/>
                <a:ext cx="31499" cy="27001"/>
                <a:chOff x="4136947" y="3258865"/>
                <a:chExt cx="31499" cy="27001"/>
              </a:xfrm>
            </p:grpSpPr>
            <p:sp>
              <p:nvSpPr>
                <p:cNvPr id="8540" name="Google Shape;8540;p105"/>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105"/>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105"/>
              <p:cNvGrpSpPr/>
              <p:nvPr/>
            </p:nvGrpSpPr>
            <p:grpSpPr>
              <a:xfrm>
                <a:off x="4084715" y="3266478"/>
                <a:ext cx="31468" cy="26898"/>
                <a:chOff x="4084715" y="3266478"/>
                <a:chExt cx="31468" cy="26898"/>
              </a:xfrm>
            </p:grpSpPr>
            <p:sp>
              <p:nvSpPr>
                <p:cNvPr id="8543" name="Google Shape;8543;p105"/>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105"/>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105"/>
              <p:cNvGrpSpPr/>
              <p:nvPr/>
            </p:nvGrpSpPr>
            <p:grpSpPr>
              <a:xfrm>
                <a:off x="4159213" y="3279849"/>
                <a:ext cx="31405" cy="26945"/>
                <a:chOff x="4159213" y="3279849"/>
                <a:chExt cx="31405" cy="26945"/>
              </a:xfrm>
            </p:grpSpPr>
            <p:sp>
              <p:nvSpPr>
                <p:cNvPr id="8546" name="Google Shape;8546;p105"/>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105"/>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105"/>
              <p:cNvGrpSpPr/>
              <p:nvPr/>
            </p:nvGrpSpPr>
            <p:grpSpPr>
              <a:xfrm>
                <a:off x="4201550" y="3266502"/>
                <a:ext cx="31405" cy="26883"/>
                <a:chOff x="4201550" y="3266502"/>
                <a:chExt cx="31405" cy="26883"/>
              </a:xfrm>
            </p:grpSpPr>
            <p:sp>
              <p:nvSpPr>
                <p:cNvPr id="8549" name="Google Shape;8549;p105"/>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105"/>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105"/>
              <p:cNvGrpSpPr/>
              <p:nvPr/>
            </p:nvGrpSpPr>
            <p:grpSpPr>
              <a:xfrm>
                <a:off x="4201550" y="3338278"/>
                <a:ext cx="31405" cy="26930"/>
                <a:chOff x="4201550" y="3338278"/>
                <a:chExt cx="31405" cy="26930"/>
              </a:xfrm>
            </p:grpSpPr>
            <p:sp>
              <p:nvSpPr>
                <p:cNvPr id="8552" name="Google Shape;8552;p105"/>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105"/>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105"/>
              <p:cNvGrpSpPr/>
              <p:nvPr/>
            </p:nvGrpSpPr>
            <p:grpSpPr>
              <a:xfrm>
                <a:off x="4238272" y="3369132"/>
                <a:ext cx="31405" cy="27001"/>
                <a:chOff x="4238272" y="3369132"/>
                <a:chExt cx="31405" cy="27001"/>
              </a:xfrm>
            </p:grpSpPr>
            <p:sp>
              <p:nvSpPr>
                <p:cNvPr id="8555" name="Google Shape;8555;p105"/>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105"/>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7" name="Google Shape;8557;p105"/>
            <p:cNvGrpSpPr/>
            <p:nvPr/>
          </p:nvGrpSpPr>
          <p:grpSpPr>
            <a:xfrm>
              <a:off x="4068639" y="3200169"/>
              <a:ext cx="77643" cy="37272"/>
              <a:chOff x="4068639" y="3200169"/>
              <a:chExt cx="77643" cy="37272"/>
            </a:xfrm>
          </p:grpSpPr>
          <p:sp>
            <p:nvSpPr>
              <p:cNvPr id="8558" name="Google Shape;8558;p105"/>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9" name="Google Shape;8559;p105"/>
              <p:cNvGrpSpPr/>
              <p:nvPr/>
            </p:nvGrpSpPr>
            <p:grpSpPr>
              <a:xfrm>
                <a:off x="4114878" y="3200169"/>
                <a:ext cx="31405" cy="26993"/>
                <a:chOff x="4114878" y="3200169"/>
                <a:chExt cx="31405" cy="26993"/>
              </a:xfrm>
            </p:grpSpPr>
            <p:sp>
              <p:nvSpPr>
                <p:cNvPr id="8560" name="Google Shape;8560;p105"/>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105"/>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105"/>
              <p:cNvGrpSpPr/>
              <p:nvPr/>
            </p:nvGrpSpPr>
            <p:grpSpPr>
              <a:xfrm>
                <a:off x="4068639" y="3210535"/>
                <a:ext cx="31499" cy="26906"/>
                <a:chOff x="4068639" y="3210535"/>
                <a:chExt cx="31499" cy="26906"/>
              </a:xfrm>
            </p:grpSpPr>
            <p:sp>
              <p:nvSpPr>
                <p:cNvPr id="8563" name="Google Shape;8563;p105"/>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105"/>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5" name="Google Shape;8565;p105"/>
            <p:cNvGrpSpPr/>
            <p:nvPr/>
          </p:nvGrpSpPr>
          <p:grpSpPr>
            <a:xfrm>
              <a:off x="3869702" y="3066935"/>
              <a:ext cx="382664" cy="190294"/>
              <a:chOff x="3869702" y="3066935"/>
              <a:chExt cx="382664" cy="190294"/>
            </a:xfrm>
          </p:grpSpPr>
          <p:grpSp>
            <p:nvGrpSpPr>
              <p:cNvPr id="8566" name="Google Shape;8566;p105"/>
              <p:cNvGrpSpPr/>
              <p:nvPr/>
            </p:nvGrpSpPr>
            <p:grpSpPr>
              <a:xfrm>
                <a:off x="3888633" y="3082351"/>
                <a:ext cx="351172" cy="160698"/>
                <a:chOff x="3888633" y="3082351"/>
                <a:chExt cx="351172" cy="160698"/>
              </a:xfrm>
            </p:grpSpPr>
            <p:sp>
              <p:nvSpPr>
                <p:cNvPr id="8567" name="Google Shape;8567;p105"/>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105"/>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105"/>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105"/>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105"/>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105"/>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105"/>
              <p:cNvGrpSpPr/>
              <p:nvPr/>
            </p:nvGrpSpPr>
            <p:grpSpPr>
              <a:xfrm>
                <a:off x="4143703" y="3066935"/>
                <a:ext cx="37783" cy="32357"/>
                <a:chOff x="4143703" y="3066935"/>
                <a:chExt cx="37783" cy="32357"/>
              </a:xfrm>
            </p:grpSpPr>
            <p:sp>
              <p:nvSpPr>
                <p:cNvPr id="8574" name="Google Shape;8574;p105"/>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105"/>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105"/>
              <p:cNvGrpSpPr/>
              <p:nvPr/>
            </p:nvGrpSpPr>
            <p:grpSpPr>
              <a:xfrm>
                <a:off x="4044565" y="3103563"/>
                <a:ext cx="37783" cy="32451"/>
                <a:chOff x="4044565" y="3103563"/>
                <a:chExt cx="37783" cy="32451"/>
              </a:xfrm>
            </p:grpSpPr>
            <p:sp>
              <p:nvSpPr>
                <p:cNvPr id="8577" name="Google Shape;8577;p105"/>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105"/>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105"/>
              <p:cNvGrpSpPr/>
              <p:nvPr/>
            </p:nvGrpSpPr>
            <p:grpSpPr>
              <a:xfrm>
                <a:off x="4017454" y="3188237"/>
                <a:ext cx="37776" cy="32357"/>
                <a:chOff x="4017454" y="3188237"/>
                <a:chExt cx="37776" cy="32357"/>
              </a:xfrm>
            </p:grpSpPr>
            <p:sp>
              <p:nvSpPr>
                <p:cNvPr id="8580" name="Google Shape;8580;p105"/>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105"/>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105"/>
              <p:cNvGrpSpPr/>
              <p:nvPr/>
            </p:nvGrpSpPr>
            <p:grpSpPr>
              <a:xfrm>
                <a:off x="3921548" y="3157509"/>
                <a:ext cx="37783" cy="32357"/>
                <a:chOff x="3921548" y="3157509"/>
                <a:chExt cx="37783" cy="32357"/>
              </a:xfrm>
            </p:grpSpPr>
            <p:sp>
              <p:nvSpPr>
                <p:cNvPr id="8583" name="Google Shape;8583;p105"/>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105"/>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105"/>
              <p:cNvGrpSpPr/>
              <p:nvPr/>
            </p:nvGrpSpPr>
            <p:grpSpPr>
              <a:xfrm>
                <a:off x="3939056" y="3211620"/>
                <a:ext cx="37783" cy="32380"/>
                <a:chOff x="3939056" y="3211620"/>
                <a:chExt cx="37783" cy="32380"/>
              </a:xfrm>
            </p:grpSpPr>
            <p:sp>
              <p:nvSpPr>
                <p:cNvPr id="8586" name="Google Shape;8586;p105"/>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105"/>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105"/>
              <p:cNvGrpSpPr/>
              <p:nvPr/>
            </p:nvGrpSpPr>
            <p:grpSpPr>
              <a:xfrm>
                <a:off x="4176240" y="3136965"/>
                <a:ext cx="31405" cy="26930"/>
                <a:chOff x="4176240" y="3136965"/>
                <a:chExt cx="31405" cy="26930"/>
              </a:xfrm>
            </p:grpSpPr>
            <p:sp>
              <p:nvSpPr>
                <p:cNvPr id="8589" name="Google Shape;8589;p105"/>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105"/>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105"/>
              <p:cNvGrpSpPr/>
              <p:nvPr/>
            </p:nvGrpSpPr>
            <p:grpSpPr>
              <a:xfrm>
                <a:off x="4133148" y="3152593"/>
                <a:ext cx="31499" cy="27001"/>
                <a:chOff x="4133148" y="3152593"/>
                <a:chExt cx="31499" cy="27001"/>
              </a:xfrm>
            </p:grpSpPr>
            <p:sp>
              <p:nvSpPr>
                <p:cNvPr id="8592" name="Google Shape;8592;p105"/>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105"/>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105"/>
              <p:cNvGrpSpPr/>
              <p:nvPr/>
            </p:nvGrpSpPr>
            <p:grpSpPr>
              <a:xfrm>
                <a:off x="4220866" y="3073534"/>
                <a:ext cx="31499" cy="26898"/>
                <a:chOff x="4220866" y="3073534"/>
                <a:chExt cx="31499" cy="26898"/>
              </a:xfrm>
            </p:grpSpPr>
            <p:sp>
              <p:nvSpPr>
                <p:cNvPr id="8595" name="Google Shape;8595;p105"/>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105"/>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105"/>
              <p:cNvGrpSpPr/>
              <p:nvPr/>
            </p:nvGrpSpPr>
            <p:grpSpPr>
              <a:xfrm>
                <a:off x="3869702" y="3230323"/>
                <a:ext cx="31499" cy="26906"/>
                <a:chOff x="3869702" y="3230323"/>
                <a:chExt cx="31499" cy="26906"/>
              </a:xfrm>
            </p:grpSpPr>
            <p:sp>
              <p:nvSpPr>
                <p:cNvPr id="8598" name="Google Shape;8598;p105"/>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105"/>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0" name="Google Shape;8600;p105"/>
            <p:cNvGrpSpPr/>
            <p:nvPr/>
          </p:nvGrpSpPr>
          <p:grpSpPr>
            <a:xfrm>
              <a:off x="4271383" y="3065882"/>
              <a:ext cx="304556" cy="341663"/>
              <a:chOff x="4271383" y="3065882"/>
              <a:chExt cx="304556" cy="341663"/>
            </a:xfrm>
          </p:grpSpPr>
          <p:grpSp>
            <p:nvGrpSpPr>
              <p:cNvPr id="8601" name="Google Shape;8601;p105"/>
              <p:cNvGrpSpPr/>
              <p:nvPr/>
            </p:nvGrpSpPr>
            <p:grpSpPr>
              <a:xfrm>
                <a:off x="4293838" y="3078639"/>
                <a:ext cx="269353" cy="311973"/>
                <a:chOff x="4293838" y="3078639"/>
                <a:chExt cx="269353" cy="311973"/>
              </a:xfrm>
            </p:grpSpPr>
            <p:sp>
              <p:nvSpPr>
                <p:cNvPr id="8602" name="Google Shape;8602;p105"/>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105"/>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105"/>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105"/>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105"/>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105"/>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105"/>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105"/>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105"/>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105"/>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105"/>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105"/>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105"/>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105"/>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105"/>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105"/>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105"/>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105"/>
              <p:cNvGrpSpPr/>
              <p:nvPr/>
            </p:nvGrpSpPr>
            <p:grpSpPr>
              <a:xfrm>
                <a:off x="4538164" y="3342061"/>
                <a:ext cx="37776" cy="32380"/>
                <a:chOff x="4538164" y="3342061"/>
                <a:chExt cx="37776" cy="32380"/>
              </a:xfrm>
            </p:grpSpPr>
            <p:sp>
              <p:nvSpPr>
                <p:cNvPr id="8620" name="Google Shape;8620;p105"/>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105"/>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105"/>
              <p:cNvGrpSpPr/>
              <p:nvPr/>
            </p:nvGrpSpPr>
            <p:grpSpPr>
              <a:xfrm>
                <a:off x="4271383" y="3194742"/>
                <a:ext cx="37783" cy="32420"/>
                <a:chOff x="4271383" y="3194742"/>
                <a:chExt cx="37783" cy="32420"/>
              </a:xfrm>
            </p:grpSpPr>
            <p:sp>
              <p:nvSpPr>
                <p:cNvPr id="8623" name="Google Shape;8623;p105"/>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105"/>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105"/>
              <p:cNvGrpSpPr/>
              <p:nvPr/>
            </p:nvGrpSpPr>
            <p:grpSpPr>
              <a:xfrm>
                <a:off x="4284416" y="3084058"/>
                <a:ext cx="37783" cy="32357"/>
                <a:chOff x="4284416" y="3084058"/>
                <a:chExt cx="37783" cy="32357"/>
              </a:xfrm>
            </p:grpSpPr>
            <p:sp>
              <p:nvSpPr>
                <p:cNvPr id="8626" name="Google Shape;8626;p105"/>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105"/>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105"/>
              <p:cNvGrpSpPr/>
              <p:nvPr/>
            </p:nvGrpSpPr>
            <p:grpSpPr>
              <a:xfrm>
                <a:off x="4478697" y="3297561"/>
                <a:ext cx="37776" cy="32451"/>
                <a:chOff x="4478697" y="3297561"/>
                <a:chExt cx="37776" cy="32451"/>
              </a:xfrm>
            </p:grpSpPr>
            <p:sp>
              <p:nvSpPr>
                <p:cNvPr id="8629" name="Google Shape;8629;p105"/>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105"/>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105"/>
              <p:cNvGrpSpPr/>
              <p:nvPr/>
            </p:nvGrpSpPr>
            <p:grpSpPr>
              <a:xfrm>
                <a:off x="4411813" y="3331711"/>
                <a:ext cx="37776" cy="32451"/>
                <a:chOff x="4411813" y="3331711"/>
                <a:chExt cx="37776" cy="32451"/>
              </a:xfrm>
            </p:grpSpPr>
            <p:sp>
              <p:nvSpPr>
                <p:cNvPr id="8632" name="Google Shape;8632;p105"/>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105"/>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105"/>
              <p:cNvGrpSpPr/>
              <p:nvPr/>
            </p:nvGrpSpPr>
            <p:grpSpPr>
              <a:xfrm>
                <a:off x="4337984" y="3375188"/>
                <a:ext cx="37776" cy="32357"/>
                <a:chOff x="4337984" y="3375188"/>
                <a:chExt cx="37776" cy="32357"/>
              </a:xfrm>
            </p:grpSpPr>
            <p:sp>
              <p:nvSpPr>
                <p:cNvPr id="8635" name="Google Shape;8635;p105"/>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05"/>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105"/>
              <p:cNvGrpSpPr/>
              <p:nvPr/>
            </p:nvGrpSpPr>
            <p:grpSpPr>
              <a:xfrm>
                <a:off x="4494867" y="3090530"/>
                <a:ext cx="37878" cy="32451"/>
                <a:chOff x="4494867" y="3090530"/>
                <a:chExt cx="37878" cy="32451"/>
              </a:xfrm>
            </p:grpSpPr>
            <p:sp>
              <p:nvSpPr>
                <p:cNvPr id="8638" name="Google Shape;8638;p105"/>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105"/>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105"/>
              <p:cNvGrpSpPr/>
              <p:nvPr/>
            </p:nvGrpSpPr>
            <p:grpSpPr>
              <a:xfrm>
                <a:off x="4525124" y="3207774"/>
                <a:ext cx="37783" cy="32420"/>
                <a:chOff x="4525124" y="3207774"/>
                <a:chExt cx="37783" cy="32420"/>
              </a:xfrm>
            </p:grpSpPr>
            <p:sp>
              <p:nvSpPr>
                <p:cNvPr id="8641" name="Google Shape;8641;p105"/>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105"/>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105"/>
              <p:cNvGrpSpPr/>
              <p:nvPr/>
            </p:nvGrpSpPr>
            <p:grpSpPr>
              <a:xfrm>
                <a:off x="4440544" y="3176479"/>
                <a:ext cx="31499" cy="26898"/>
                <a:chOff x="4440544" y="3176479"/>
                <a:chExt cx="31499" cy="26898"/>
              </a:xfrm>
            </p:grpSpPr>
            <p:sp>
              <p:nvSpPr>
                <p:cNvPr id="8644" name="Google Shape;8644;p105"/>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105"/>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105"/>
              <p:cNvGrpSpPr/>
              <p:nvPr/>
            </p:nvGrpSpPr>
            <p:grpSpPr>
              <a:xfrm>
                <a:off x="4350545" y="3156400"/>
                <a:ext cx="31405" cy="27001"/>
                <a:chOff x="4350545" y="3156400"/>
                <a:chExt cx="31405" cy="27001"/>
              </a:xfrm>
            </p:grpSpPr>
            <p:sp>
              <p:nvSpPr>
                <p:cNvPr id="8647" name="Google Shape;8647;p105"/>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105"/>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105"/>
              <p:cNvGrpSpPr/>
              <p:nvPr/>
            </p:nvGrpSpPr>
            <p:grpSpPr>
              <a:xfrm>
                <a:off x="4376703" y="3255058"/>
                <a:ext cx="31405" cy="27001"/>
                <a:chOff x="4376703" y="3255058"/>
                <a:chExt cx="31405" cy="27001"/>
              </a:xfrm>
            </p:grpSpPr>
            <p:sp>
              <p:nvSpPr>
                <p:cNvPr id="8650" name="Google Shape;8650;p105"/>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105"/>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105"/>
              <p:cNvGrpSpPr/>
              <p:nvPr/>
            </p:nvGrpSpPr>
            <p:grpSpPr>
              <a:xfrm>
                <a:off x="4331322" y="3283656"/>
                <a:ext cx="31405" cy="26945"/>
                <a:chOff x="4331322" y="3283656"/>
                <a:chExt cx="31405" cy="26945"/>
              </a:xfrm>
            </p:grpSpPr>
            <p:sp>
              <p:nvSpPr>
                <p:cNvPr id="8653" name="Google Shape;8653;p105"/>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105"/>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105"/>
              <p:cNvGrpSpPr/>
              <p:nvPr/>
            </p:nvGrpSpPr>
            <p:grpSpPr>
              <a:xfrm>
                <a:off x="4380510" y="3065882"/>
                <a:ext cx="31405" cy="26938"/>
                <a:chOff x="4380510" y="3065882"/>
                <a:chExt cx="31405" cy="26938"/>
              </a:xfrm>
            </p:grpSpPr>
            <p:sp>
              <p:nvSpPr>
                <p:cNvPr id="8656" name="Google Shape;8656;p105"/>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105"/>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8" name="Google Shape;8658;p105"/>
            <p:cNvGrpSpPr/>
            <p:nvPr/>
          </p:nvGrpSpPr>
          <p:grpSpPr>
            <a:xfrm>
              <a:off x="4558998" y="3188237"/>
              <a:ext cx="1280131" cy="1052746"/>
              <a:chOff x="4558998" y="3188237"/>
              <a:chExt cx="1280131" cy="1052746"/>
            </a:xfrm>
          </p:grpSpPr>
          <p:sp>
            <p:nvSpPr>
              <p:cNvPr id="8659" name="Google Shape;8659;p105"/>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0" name="Google Shape;8660;p105"/>
              <p:cNvGrpSpPr/>
              <p:nvPr/>
            </p:nvGrpSpPr>
            <p:grpSpPr>
              <a:xfrm>
                <a:off x="4579164" y="3203653"/>
                <a:ext cx="1244833" cy="1020397"/>
                <a:chOff x="4579164" y="3203653"/>
                <a:chExt cx="1244833" cy="1020397"/>
              </a:xfrm>
            </p:grpSpPr>
            <p:sp>
              <p:nvSpPr>
                <p:cNvPr id="8661" name="Google Shape;8661;p105"/>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105"/>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3" name="Google Shape;8663;p105"/>
                <p:cNvGrpSpPr/>
                <p:nvPr/>
              </p:nvGrpSpPr>
              <p:grpSpPr>
                <a:xfrm>
                  <a:off x="4579164" y="3203653"/>
                  <a:ext cx="1244833" cy="1020397"/>
                  <a:chOff x="4579164" y="3203653"/>
                  <a:chExt cx="1244833" cy="1020397"/>
                </a:xfrm>
              </p:grpSpPr>
              <p:sp>
                <p:nvSpPr>
                  <p:cNvPr id="8664" name="Google Shape;8664;p105"/>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105"/>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6" name="Google Shape;8666;p105"/>
                  <p:cNvGrpSpPr/>
                  <p:nvPr/>
                </p:nvGrpSpPr>
                <p:grpSpPr>
                  <a:xfrm>
                    <a:off x="4579164" y="3203653"/>
                    <a:ext cx="1244833" cy="1020397"/>
                    <a:chOff x="4579164" y="3203653"/>
                    <a:chExt cx="1244833" cy="1020397"/>
                  </a:xfrm>
                </p:grpSpPr>
                <p:sp>
                  <p:nvSpPr>
                    <p:cNvPr id="8667" name="Google Shape;8667;p105"/>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105"/>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105"/>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105"/>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105"/>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05"/>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105"/>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105"/>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5" name="Google Shape;8675;p105"/>
                    <p:cNvGrpSpPr/>
                    <p:nvPr/>
                  </p:nvGrpSpPr>
                  <p:grpSpPr>
                    <a:xfrm>
                      <a:off x="4579164" y="3203653"/>
                      <a:ext cx="1244833" cy="1020397"/>
                      <a:chOff x="4579164" y="3203653"/>
                      <a:chExt cx="1244833" cy="1020397"/>
                    </a:xfrm>
                  </p:grpSpPr>
                  <p:sp>
                    <p:nvSpPr>
                      <p:cNvPr id="8676" name="Google Shape;8676;p105"/>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105"/>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105"/>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105"/>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105"/>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105"/>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105"/>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105"/>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105"/>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105"/>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105"/>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105"/>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105"/>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105"/>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0" name="Google Shape;8690;p105"/>
                      <p:cNvGrpSpPr/>
                      <p:nvPr/>
                    </p:nvGrpSpPr>
                    <p:grpSpPr>
                      <a:xfrm>
                        <a:off x="4579164" y="3203653"/>
                        <a:ext cx="1244833" cy="1020397"/>
                        <a:chOff x="4579164" y="3203653"/>
                        <a:chExt cx="1244833" cy="1020397"/>
                      </a:xfrm>
                    </p:grpSpPr>
                    <p:sp>
                      <p:nvSpPr>
                        <p:cNvPr id="8691" name="Google Shape;8691;p105"/>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105"/>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105"/>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105"/>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105"/>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105"/>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105"/>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105"/>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105"/>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105"/>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105"/>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105"/>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105"/>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105"/>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105"/>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105"/>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105"/>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105"/>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105"/>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105"/>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105"/>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105"/>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105"/>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105"/>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5" name="Google Shape;8715;p105"/>
                        <p:cNvGrpSpPr/>
                        <p:nvPr/>
                      </p:nvGrpSpPr>
                      <p:grpSpPr>
                        <a:xfrm>
                          <a:off x="4579164" y="3203653"/>
                          <a:ext cx="1244833" cy="1020397"/>
                          <a:chOff x="4579164" y="3203653"/>
                          <a:chExt cx="1244833" cy="1020397"/>
                        </a:xfrm>
                      </p:grpSpPr>
                      <p:sp>
                        <p:nvSpPr>
                          <p:cNvPr id="8716" name="Google Shape;8716;p105"/>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7" name="Google Shape;8717;p105"/>
                          <p:cNvGrpSpPr/>
                          <p:nvPr/>
                        </p:nvGrpSpPr>
                        <p:grpSpPr>
                          <a:xfrm>
                            <a:off x="4579164" y="3203653"/>
                            <a:ext cx="1244833" cy="1020397"/>
                            <a:chOff x="4579164" y="3203653"/>
                            <a:chExt cx="1244833" cy="1020397"/>
                          </a:xfrm>
                        </p:grpSpPr>
                        <p:sp>
                          <p:nvSpPr>
                            <p:cNvPr id="8718" name="Google Shape;8718;p105"/>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105"/>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105"/>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105"/>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105"/>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105"/>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105"/>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5" name="Google Shape;8725;p105"/>
                            <p:cNvGrpSpPr/>
                            <p:nvPr/>
                          </p:nvGrpSpPr>
                          <p:grpSpPr>
                            <a:xfrm>
                              <a:off x="4579164" y="3203653"/>
                              <a:ext cx="1244833" cy="1020397"/>
                              <a:chOff x="4579164" y="3203653"/>
                              <a:chExt cx="1244833" cy="1020397"/>
                            </a:xfrm>
                          </p:grpSpPr>
                          <p:sp>
                            <p:nvSpPr>
                              <p:cNvPr id="8726" name="Google Shape;8726;p105"/>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105"/>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105"/>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105"/>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105"/>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105"/>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105"/>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105"/>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105"/>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105"/>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105"/>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105"/>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105"/>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9" name="Google Shape;8739;p105"/>
                              <p:cNvGrpSpPr/>
                              <p:nvPr/>
                            </p:nvGrpSpPr>
                            <p:grpSpPr>
                              <a:xfrm>
                                <a:off x="4579164" y="3203653"/>
                                <a:ext cx="1244833" cy="1020397"/>
                                <a:chOff x="4579164" y="3203653"/>
                                <a:chExt cx="1244833" cy="1020397"/>
                              </a:xfrm>
                            </p:grpSpPr>
                            <p:sp>
                              <p:nvSpPr>
                                <p:cNvPr id="8740" name="Google Shape;8740;p105"/>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105"/>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105"/>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105"/>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105"/>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105"/>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105"/>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7" name="Google Shape;8747;p105"/>
                                <p:cNvGrpSpPr/>
                                <p:nvPr/>
                              </p:nvGrpSpPr>
                              <p:grpSpPr>
                                <a:xfrm>
                                  <a:off x="4579164" y="3203653"/>
                                  <a:ext cx="1244833" cy="1020397"/>
                                  <a:chOff x="4579164" y="3203653"/>
                                  <a:chExt cx="1244833" cy="1020397"/>
                                </a:xfrm>
                              </p:grpSpPr>
                              <p:sp>
                                <p:nvSpPr>
                                  <p:cNvPr id="8748" name="Google Shape;8748;p105"/>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05"/>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105"/>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105"/>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105"/>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3" name="Google Shape;8753;p105"/>
                                  <p:cNvGrpSpPr/>
                                  <p:nvPr/>
                                </p:nvGrpSpPr>
                                <p:grpSpPr>
                                  <a:xfrm>
                                    <a:off x="4579164" y="3203653"/>
                                    <a:ext cx="1244833" cy="1020397"/>
                                    <a:chOff x="4579164" y="3203653"/>
                                    <a:chExt cx="1244833" cy="1020397"/>
                                  </a:xfrm>
                                </p:grpSpPr>
                                <p:sp>
                                  <p:nvSpPr>
                                    <p:cNvPr id="8754" name="Google Shape;8754;p105"/>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105"/>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105"/>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105"/>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8758" name="Google Shape;8758;p105"/>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105"/>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105"/>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61" name="Google Shape;8761;p105"/>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762" name="Google Shape;8762;p105"/>
              <p:cNvGrpSpPr/>
              <p:nvPr/>
            </p:nvGrpSpPr>
            <p:grpSpPr>
              <a:xfrm>
                <a:off x="4595437" y="3598775"/>
                <a:ext cx="37776" cy="32451"/>
                <a:chOff x="4595437" y="3598775"/>
                <a:chExt cx="37776" cy="32451"/>
              </a:xfrm>
            </p:grpSpPr>
            <p:sp>
              <p:nvSpPr>
                <p:cNvPr id="8763" name="Google Shape;8763;p105"/>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105"/>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105"/>
              <p:cNvGrpSpPr/>
              <p:nvPr/>
            </p:nvGrpSpPr>
            <p:grpSpPr>
              <a:xfrm>
                <a:off x="4641864" y="3524443"/>
                <a:ext cx="37776" cy="32380"/>
                <a:chOff x="4641864" y="3524443"/>
                <a:chExt cx="37776" cy="32380"/>
              </a:xfrm>
            </p:grpSpPr>
            <p:sp>
              <p:nvSpPr>
                <p:cNvPr id="8766" name="Google Shape;8766;p105"/>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105"/>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105"/>
              <p:cNvGrpSpPr/>
              <p:nvPr/>
            </p:nvGrpSpPr>
            <p:grpSpPr>
              <a:xfrm>
                <a:off x="4648431" y="3893901"/>
                <a:ext cx="37776" cy="32357"/>
                <a:chOff x="4648431" y="3893901"/>
                <a:chExt cx="37776" cy="32357"/>
              </a:xfrm>
            </p:grpSpPr>
            <p:sp>
              <p:nvSpPr>
                <p:cNvPr id="8769" name="Google Shape;8769;p105"/>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105"/>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105"/>
              <p:cNvGrpSpPr/>
              <p:nvPr/>
            </p:nvGrpSpPr>
            <p:grpSpPr>
              <a:xfrm>
                <a:off x="4567752" y="3722908"/>
                <a:ext cx="37870" cy="32380"/>
                <a:chOff x="4567752" y="3722908"/>
                <a:chExt cx="37870" cy="32380"/>
              </a:xfrm>
            </p:grpSpPr>
            <p:sp>
              <p:nvSpPr>
                <p:cNvPr id="8772" name="Google Shape;8772;p105"/>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105"/>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105"/>
              <p:cNvGrpSpPr/>
              <p:nvPr/>
            </p:nvGrpSpPr>
            <p:grpSpPr>
              <a:xfrm>
                <a:off x="4617506" y="3652052"/>
                <a:ext cx="37783" cy="32357"/>
                <a:chOff x="4617506" y="3652052"/>
                <a:chExt cx="37783" cy="32357"/>
              </a:xfrm>
            </p:grpSpPr>
            <p:sp>
              <p:nvSpPr>
                <p:cNvPr id="8775" name="Google Shape;8775;p105"/>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105"/>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105"/>
              <p:cNvGrpSpPr/>
              <p:nvPr/>
            </p:nvGrpSpPr>
            <p:grpSpPr>
              <a:xfrm>
                <a:off x="4739005" y="3554149"/>
                <a:ext cx="37870" cy="32357"/>
                <a:chOff x="4739005" y="3554149"/>
                <a:chExt cx="37870" cy="32357"/>
              </a:xfrm>
            </p:grpSpPr>
            <p:sp>
              <p:nvSpPr>
                <p:cNvPr id="8778" name="Google Shape;8778;p105"/>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105"/>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105"/>
              <p:cNvGrpSpPr/>
              <p:nvPr/>
            </p:nvGrpSpPr>
            <p:grpSpPr>
              <a:xfrm>
                <a:off x="4806557" y="3630258"/>
                <a:ext cx="37776" cy="32364"/>
                <a:chOff x="4806557" y="3630258"/>
                <a:chExt cx="37776" cy="32364"/>
              </a:xfrm>
            </p:grpSpPr>
            <p:sp>
              <p:nvSpPr>
                <p:cNvPr id="8781" name="Google Shape;8781;p105"/>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05"/>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105"/>
              <p:cNvGrpSpPr/>
              <p:nvPr/>
            </p:nvGrpSpPr>
            <p:grpSpPr>
              <a:xfrm>
                <a:off x="4737007" y="4004357"/>
                <a:ext cx="37870" cy="32357"/>
                <a:chOff x="4737007" y="4004357"/>
                <a:chExt cx="37870" cy="32357"/>
              </a:xfrm>
            </p:grpSpPr>
            <p:sp>
              <p:nvSpPr>
                <p:cNvPr id="8784" name="Google Shape;8784;p105"/>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105"/>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105"/>
              <p:cNvGrpSpPr/>
              <p:nvPr/>
            </p:nvGrpSpPr>
            <p:grpSpPr>
              <a:xfrm>
                <a:off x="4773634" y="4208627"/>
                <a:ext cx="37776" cy="32357"/>
                <a:chOff x="4773634" y="4208627"/>
                <a:chExt cx="37776" cy="32357"/>
              </a:xfrm>
            </p:grpSpPr>
            <p:sp>
              <p:nvSpPr>
                <p:cNvPr id="8787" name="Google Shape;8787;p105"/>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105"/>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105"/>
              <p:cNvGrpSpPr/>
              <p:nvPr/>
            </p:nvGrpSpPr>
            <p:grpSpPr>
              <a:xfrm>
                <a:off x="4888282" y="4074764"/>
                <a:ext cx="37776" cy="32451"/>
                <a:chOff x="4888282" y="4074764"/>
                <a:chExt cx="37776" cy="32451"/>
              </a:xfrm>
            </p:grpSpPr>
            <p:sp>
              <p:nvSpPr>
                <p:cNvPr id="8790" name="Google Shape;8790;p105"/>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105"/>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105"/>
              <p:cNvGrpSpPr/>
              <p:nvPr/>
            </p:nvGrpSpPr>
            <p:grpSpPr>
              <a:xfrm>
                <a:off x="4901315" y="3804271"/>
                <a:ext cx="37776" cy="32364"/>
                <a:chOff x="4901315" y="3804271"/>
                <a:chExt cx="37776" cy="32364"/>
              </a:xfrm>
            </p:grpSpPr>
            <p:sp>
              <p:nvSpPr>
                <p:cNvPr id="8793" name="Google Shape;8793;p105"/>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105"/>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105"/>
              <p:cNvGrpSpPr/>
              <p:nvPr/>
            </p:nvGrpSpPr>
            <p:grpSpPr>
              <a:xfrm>
                <a:off x="4866394" y="3715035"/>
                <a:ext cx="37846" cy="32357"/>
                <a:chOff x="4866394" y="3715035"/>
                <a:chExt cx="37846" cy="32357"/>
              </a:xfrm>
            </p:grpSpPr>
            <p:sp>
              <p:nvSpPr>
                <p:cNvPr id="8796" name="Google Shape;8796;p105"/>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105"/>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105"/>
              <p:cNvGrpSpPr/>
              <p:nvPr/>
            </p:nvGrpSpPr>
            <p:grpSpPr>
              <a:xfrm>
                <a:off x="4979233" y="3839798"/>
                <a:ext cx="37878" cy="32420"/>
                <a:chOff x="4979233" y="3839798"/>
                <a:chExt cx="37878" cy="32420"/>
              </a:xfrm>
            </p:grpSpPr>
            <p:sp>
              <p:nvSpPr>
                <p:cNvPr id="8799" name="Google Shape;8799;p105"/>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05"/>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105"/>
              <p:cNvGrpSpPr/>
              <p:nvPr/>
            </p:nvGrpSpPr>
            <p:grpSpPr>
              <a:xfrm>
                <a:off x="4790662" y="3679147"/>
                <a:ext cx="37783" cy="32380"/>
                <a:chOff x="4790662" y="3679147"/>
                <a:chExt cx="37783" cy="32380"/>
              </a:xfrm>
            </p:grpSpPr>
            <p:sp>
              <p:nvSpPr>
                <p:cNvPr id="8802" name="Google Shape;8802;p105"/>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105"/>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105"/>
              <p:cNvGrpSpPr/>
              <p:nvPr/>
            </p:nvGrpSpPr>
            <p:grpSpPr>
              <a:xfrm>
                <a:off x="4857263" y="3557861"/>
                <a:ext cx="37776" cy="32357"/>
                <a:chOff x="4857263" y="3557861"/>
                <a:chExt cx="37776" cy="32357"/>
              </a:xfrm>
            </p:grpSpPr>
            <p:sp>
              <p:nvSpPr>
                <p:cNvPr id="8805" name="Google Shape;8805;p105"/>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105"/>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105"/>
              <p:cNvGrpSpPr/>
              <p:nvPr/>
            </p:nvGrpSpPr>
            <p:grpSpPr>
              <a:xfrm>
                <a:off x="4883902" y="3648033"/>
                <a:ext cx="37783" cy="32380"/>
                <a:chOff x="4883902" y="3648033"/>
                <a:chExt cx="37783" cy="32380"/>
              </a:xfrm>
            </p:grpSpPr>
            <p:sp>
              <p:nvSpPr>
                <p:cNvPr id="8808" name="Google Shape;8808;p105"/>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105"/>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105"/>
              <p:cNvGrpSpPr/>
              <p:nvPr/>
            </p:nvGrpSpPr>
            <p:grpSpPr>
              <a:xfrm>
                <a:off x="4907780" y="3347220"/>
                <a:ext cx="37878" cy="32357"/>
                <a:chOff x="4907780" y="3347220"/>
                <a:chExt cx="37878" cy="32357"/>
              </a:xfrm>
            </p:grpSpPr>
            <p:sp>
              <p:nvSpPr>
                <p:cNvPr id="8811" name="Google Shape;8811;p105"/>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105"/>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105"/>
              <p:cNvGrpSpPr/>
              <p:nvPr/>
            </p:nvGrpSpPr>
            <p:grpSpPr>
              <a:xfrm>
                <a:off x="5065048" y="3738150"/>
                <a:ext cx="37783" cy="32364"/>
                <a:chOff x="5065048" y="3738150"/>
                <a:chExt cx="37783" cy="32364"/>
              </a:xfrm>
            </p:grpSpPr>
            <p:sp>
              <p:nvSpPr>
                <p:cNvPr id="8814" name="Google Shape;8814;p105"/>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105"/>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105"/>
              <p:cNvGrpSpPr/>
              <p:nvPr/>
            </p:nvGrpSpPr>
            <p:grpSpPr>
              <a:xfrm>
                <a:off x="5071616" y="3284615"/>
                <a:ext cx="37783" cy="32357"/>
                <a:chOff x="5071616" y="3284615"/>
                <a:chExt cx="37783" cy="32357"/>
              </a:xfrm>
            </p:grpSpPr>
            <p:sp>
              <p:nvSpPr>
                <p:cNvPr id="8817" name="Google Shape;8817;p105"/>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105"/>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105"/>
              <p:cNvGrpSpPr/>
              <p:nvPr/>
            </p:nvGrpSpPr>
            <p:grpSpPr>
              <a:xfrm>
                <a:off x="5389291" y="3759921"/>
                <a:ext cx="37783" cy="32380"/>
                <a:chOff x="5389291" y="3759921"/>
                <a:chExt cx="37783" cy="32380"/>
              </a:xfrm>
            </p:grpSpPr>
            <p:sp>
              <p:nvSpPr>
                <p:cNvPr id="8820" name="Google Shape;8820;p105"/>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105"/>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105"/>
              <p:cNvGrpSpPr/>
              <p:nvPr/>
            </p:nvGrpSpPr>
            <p:grpSpPr>
              <a:xfrm>
                <a:off x="5431534" y="3632932"/>
                <a:ext cx="37878" cy="32451"/>
                <a:chOff x="5431534" y="3632932"/>
                <a:chExt cx="37878" cy="32451"/>
              </a:xfrm>
            </p:grpSpPr>
            <p:sp>
              <p:nvSpPr>
                <p:cNvPr id="8823" name="Google Shape;8823;p105"/>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105"/>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105"/>
              <p:cNvGrpSpPr/>
              <p:nvPr/>
            </p:nvGrpSpPr>
            <p:grpSpPr>
              <a:xfrm>
                <a:off x="5540755" y="3544829"/>
                <a:ext cx="37783" cy="32357"/>
                <a:chOff x="5540755" y="3544829"/>
                <a:chExt cx="37783" cy="32357"/>
              </a:xfrm>
            </p:grpSpPr>
            <p:sp>
              <p:nvSpPr>
                <p:cNvPr id="8826" name="Google Shape;8826;p105"/>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105"/>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105"/>
              <p:cNvGrpSpPr/>
              <p:nvPr/>
            </p:nvGrpSpPr>
            <p:grpSpPr>
              <a:xfrm>
                <a:off x="5579293" y="3412107"/>
                <a:ext cx="37776" cy="32357"/>
                <a:chOff x="5579293" y="3412107"/>
                <a:chExt cx="37776" cy="32357"/>
              </a:xfrm>
            </p:grpSpPr>
            <p:sp>
              <p:nvSpPr>
                <p:cNvPr id="8829" name="Google Shape;8829;p105"/>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105"/>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105"/>
              <p:cNvGrpSpPr/>
              <p:nvPr/>
            </p:nvGrpSpPr>
            <p:grpSpPr>
              <a:xfrm>
                <a:off x="5801346" y="3284615"/>
                <a:ext cx="37783" cy="32357"/>
                <a:chOff x="5801346" y="3284615"/>
                <a:chExt cx="37783" cy="32357"/>
              </a:xfrm>
            </p:grpSpPr>
            <p:sp>
              <p:nvSpPr>
                <p:cNvPr id="8832" name="Google Shape;8832;p105"/>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105"/>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105"/>
              <p:cNvGrpSpPr/>
              <p:nvPr/>
            </p:nvGrpSpPr>
            <p:grpSpPr>
              <a:xfrm>
                <a:off x="5763578" y="3399067"/>
                <a:ext cx="37776" cy="32364"/>
                <a:chOff x="5763578" y="3399067"/>
                <a:chExt cx="37776" cy="32364"/>
              </a:xfrm>
            </p:grpSpPr>
            <p:sp>
              <p:nvSpPr>
                <p:cNvPr id="8835" name="Google Shape;8835;p105"/>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105"/>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105"/>
              <p:cNvGrpSpPr/>
              <p:nvPr/>
            </p:nvGrpSpPr>
            <p:grpSpPr>
              <a:xfrm>
                <a:off x="5395858" y="3230952"/>
                <a:ext cx="37776" cy="32364"/>
                <a:chOff x="5395858" y="3230952"/>
                <a:chExt cx="37776" cy="32364"/>
              </a:xfrm>
            </p:grpSpPr>
            <p:sp>
              <p:nvSpPr>
                <p:cNvPr id="8838" name="Google Shape;8838;p105"/>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105"/>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105"/>
              <p:cNvGrpSpPr/>
              <p:nvPr/>
            </p:nvGrpSpPr>
            <p:grpSpPr>
              <a:xfrm>
                <a:off x="5264088" y="3188237"/>
                <a:ext cx="37776" cy="32357"/>
                <a:chOff x="5264088" y="3188237"/>
                <a:chExt cx="37776" cy="32357"/>
              </a:xfrm>
            </p:grpSpPr>
            <p:sp>
              <p:nvSpPr>
                <p:cNvPr id="8841" name="Google Shape;8841;p105"/>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105"/>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105"/>
              <p:cNvGrpSpPr/>
              <p:nvPr/>
            </p:nvGrpSpPr>
            <p:grpSpPr>
              <a:xfrm>
                <a:off x="5585758" y="3237425"/>
                <a:ext cx="37878" cy="32357"/>
                <a:chOff x="5585758" y="3237425"/>
                <a:chExt cx="37878" cy="32357"/>
              </a:xfrm>
            </p:grpSpPr>
            <p:sp>
              <p:nvSpPr>
                <p:cNvPr id="8844" name="Google Shape;8844;p105"/>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05"/>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105"/>
              <p:cNvGrpSpPr/>
              <p:nvPr/>
            </p:nvGrpSpPr>
            <p:grpSpPr>
              <a:xfrm>
                <a:off x="4874196" y="3291088"/>
                <a:ext cx="37878" cy="32451"/>
                <a:chOff x="4874196" y="3291088"/>
                <a:chExt cx="37878" cy="32451"/>
              </a:xfrm>
            </p:grpSpPr>
            <p:sp>
              <p:nvSpPr>
                <p:cNvPr id="8847" name="Google Shape;8847;p105"/>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105"/>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105"/>
              <p:cNvGrpSpPr/>
              <p:nvPr/>
            </p:nvGrpSpPr>
            <p:grpSpPr>
              <a:xfrm>
                <a:off x="5197770" y="3785466"/>
                <a:ext cx="37783" cy="32427"/>
                <a:chOff x="5197770" y="3785466"/>
                <a:chExt cx="37783" cy="32427"/>
              </a:xfrm>
            </p:grpSpPr>
            <p:sp>
              <p:nvSpPr>
                <p:cNvPr id="8850" name="Google Shape;8850;p105"/>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105"/>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105"/>
              <p:cNvGrpSpPr/>
              <p:nvPr/>
            </p:nvGrpSpPr>
            <p:grpSpPr>
              <a:xfrm>
                <a:off x="5177699" y="3492117"/>
                <a:ext cx="37776" cy="32357"/>
                <a:chOff x="5177699" y="3492117"/>
                <a:chExt cx="37776" cy="32357"/>
              </a:xfrm>
            </p:grpSpPr>
            <p:sp>
              <p:nvSpPr>
                <p:cNvPr id="8853" name="Google Shape;8853;p105"/>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105"/>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105"/>
              <p:cNvGrpSpPr/>
              <p:nvPr/>
            </p:nvGrpSpPr>
            <p:grpSpPr>
              <a:xfrm>
                <a:off x="5349431" y="3622346"/>
                <a:ext cx="37870" cy="32380"/>
                <a:chOff x="5349431" y="3622346"/>
                <a:chExt cx="37870" cy="32380"/>
              </a:xfrm>
            </p:grpSpPr>
            <p:sp>
              <p:nvSpPr>
                <p:cNvPr id="8856" name="Google Shape;8856;p105"/>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105"/>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105"/>
              <p:cNvGrpSpPr/>
              <p:nvPr/>
            </p:nvGrpSpPr>
            <p:grpSpPr>
              <a:xfrm>
                <a:off x="5068855" y="3563980"/>
                <a:ext cx="53954" cy="46223"/>
                <a:chOff x="5068855" y="3563980"/>
                <a:chExt cx="53954" cy="46223"/>
              </a:xfrm>
            </p:grpSpPr>
            <p:sp>
              <p:nvSpPr>
                <p:cNvPr id="8859" name="Google Shape;8859;p105"/>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05"/>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105"/>
              <p:cNvGrpSpPr/>
              <p:nvPr/>
            </p:nvGrpSpPr>
            <p:grpSpPr>
              <a:xfrm>
                <a:off x="5037654" y="3392507"/>
                <a:ext cx="37870" cy="32451"/>
                <a:chOff x="5037654" y="3392507"/>
                <a:chExt cx="37870" cy="32451"/>
              </a:xfrm>
            </p:grpSpPr>
            <p:sp>
              <p:nvSpPr>
                <p:cNvPr id="8862" name="Google Shape;8862;p105"/>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105"/>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105"/>
              <p:cNvGrpSpPr/>
              <p:nvPr/>
            </p:nvGrpSpPr>
            <p:grpSpPr>
              <a:xfrm>
                <a:off x="5456560" y="3368629"/>
                <a:ext cx="37870" cy="32451"/>
                <a:chOff x="5456560" y="3368629"/>
                <a:chExt cx="37870" cy="32451"/>
              </a:xfrm>
            </p:grpSpPr>
            <p:sp>
              <p:nvSpPr>
                <p:cNvPr id="8865" name="Google Shape;8865;p105"/>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105"/>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105"/>
              <p:cNvGrpSpPr/>
              <p:nvPr/>
            </p:nvGrpSpPr>
            <p:grpSpPr>
              <a:xfrm>
                <a:off x="4755749" y="3501516"/>
                <a:ext cx="46246" cy="39608"/>
                <a:chOff x="4755749" y="3501516"/>
                <a:chExt cx="46246" cy="39608"/>
              </a:xfrm>
            </p:grpSpPr>
            <p:sp>
              <p:nvSpPr>
                <p:cNvPr id="8868" name="Google Shape;8868;p105"/>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105"/>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105"/>
              <p:cNvGrpSpPr/>
              <p:nvPr/>
            </p:nvGrpSpPr>
            <p:grpSpPr>
              <a:xfrm>
                <a:off x="4681346" y="3485582"/>
                <a:ext cx="37783" cy="32427"/>
                <a:chOff x="4681346" y="3485582"/>
                <a:chExt cx="37783" cy="32427"/>
              </a:xfrm>
            </p:grpSpPr>
            <p:sp>
              <p:nvSpPr>
                <p:cNvPr id="8871" name="Google Shape;8871;p105"/>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105"/>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105"/>
              <p:cNvGrpSpPr/>
              <p:nvPr/>
            </p:nvGrpSpPr>
            <p:grpSpPr>
              <a:xfrm>
                <a:off x="4767067" y="3291088"/>
                <a:ext cx="37878" cy="32451"/>
                <a:chOff x="4767067" y="3291088"/>
                <a:chExt cx="37878" cy="32451"/>
              </a:xfrm>
            </p:grpSpPr>
            <p:sp>
              <p:nvSpPr>
                <p:cNvPr id="8874" name="Google Shape;8874;p105"/>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105"/>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105"/>
              <p:cNvGrpSpPr/>
              <p:nvPr/>
            </p:nvGrpSpPr>
            <p:grpSpPr>
              <a:xfrm>
                <a:off x="4687819" y="3405539"/>
                <a:ext cx="37776" cy="32451"/>
                <a:chOff x="4687819" y="3405539"/>
                <a:chExt cx="37776" cy="32451"/>
              </a:xfrm>
            </p:grpSpPr>
            <p:sp>
              <p:nvSpPr>
                <p:cNvPr id="8877" name="Google Shape;8877;p105"/>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105"/>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105"/>
              <p:cNvGrpSpPr/>
              <p:nvPr/>
            </p:nvGrpSpPr>
            <p:grpSpPr>
              <a:xfrm>
                <a:off x="4923101" y="3444809"/>
                <a:ext cx="52813" cy="45318"/>
                <a:chOff x="4923101" y="3444809"/>
                <a:chExt cx="52813" cy="45318"/>
              </a:xfrm>
            </p:grpSpPr>
            <p:sp>
              <p:nvSpPr>
                <p:cNvPr id="8880" name="Google Shape;8880;p105"/>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105"/>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105"/>
              <p:cNvGrpSpPr/>
              <p:nvPr/>
            </p:nvGrpSpPr>
            <p:grpSpPr>
              <a:xfrm>
                <a:off x="4846040" y="3654750"/>
                <a:ext cx="31405" cy="26993"/>
                <a:chOff x="4846040" y="3654750"/>
                <a:chExt cx="31405" cy="26993"/>
              </a:xfrm>
            </p:grpSpPr>
            <p:sp>
              <p:nvSpPr>
                <p:cNvPr id="8883" name="Google Shape;8883;p105"/>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105"/>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105"/>
              <p:cNvGrpSpPr/>
              <p:nvPr/>
            </p:nvGrpSpPr>
            <p:grpSpPr>
              <a:xfrm>
                <a:off x="4925673" y="3691700"/>
                <a:ext cx="40253" cy="34472"/>
                <a:chOff x="4925673" y="3691700"/>
                <a:chExt cx="40253" cy="34472"/>
              </a:xfrm>
            </p:grpSpPr>
            <p:sp>
              <p:nvSpPr>
                <p:cNvPr id="8886" name="Google Shape;8886;p105"/>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105"/>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105"/>
              <p:cNvGrpSpPr/>
              <p:nvPr/>
            </p:nvGrpSpPr>
            <p:grpSpPr>
              <a:xfrm>
                <a:off x="4894653" y="3740848"/>
                <a:ext cx="31405" cy="26906"/>
                <a:chOff x="4894653" y="3740848"/>
                <a:chExt cx="31405" cy="26906"/>
              </a:xfrm>
            </p:grpSpPr>
            <p:sp>
              <p:nvSpPr>
                <p:cNvPr id="8889" name="Google Shape;8889;p105"/>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105"/>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105"/>
              <p:cNvGrpSpPr/>
              <p:nvPr/>
            </p:nvGrpSpPr>
            <p:grpSpPr>
              <a:xfrm>
                <a:off x="4962300" y="3696348"/>
                <a:ext cx="38255" cy="32773"/>
                <a:chOff x="4962300" y="3696348"/>
                <a:chExt cx="38255" cy="32773"/>
              </a:xfrm>
            </p:grpSpPr>
            <p:sp>
              <p:nvSpPr>
                <p:cNvPr id="8892" name="Google Shape;8892;p105"/>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105"/>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105"/>
              <p:cNvGrpSpPr/>
              <p:nvPr/>
            </p:nvGrpSpPr>
            <p:grpSpPr>
              <a:xfrm>
                <a:off x="4980185" y="3743349"/>
                <a:ext cx="31499" cy="26969"/>
                <a:chOff x="4980185" y="3743349"/>
                <a:chExt cx="31499" cy="26969"/>
              </a:xfrm>
            </p:grpSpPr>
            <p:sp>
              <p:nvSpPr>
                <p:cNvPr id="8895" name="Google Shape;8895;p105"/>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105"/>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105"/>
              <p:cNvGrpSpPr/>
              <p:nvPr/>
            </p:nvGrpSpPr>
            <p:grpSpPr>
              <a:xfrm>
                <a:off x="5013768" y="3734312"/>
                <a:ext cx="31499" cy="26969"/>
                <a:chOff x="5013768" y="3734312"/>
                <a:chExt cx="31499" cy="26969"/>
              </a:xfrm>
            </p:grpSpPr>
            <p:sp>
              <p:nvSpPr>
                <p:cNvPr id="8898" name="Google Shape;8898;p105"/>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05"/>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105"/>
              <p:cNvGrpSpPr/>
              <p:nvPr/>
            </p:nvGrpSpPr>
            <p:grpSpPr>
              <a:xfrm>
                <a:off x="5036703" y="3764545"/>
                <a:ext cx="31499" cy="26898"/>
                <a:chOff x="5036703" y="3764545"/>
                <a:chExt cx="31499" cy="26898"/>
              </a:xfrm>
            </p:grpSpPr>
            <p:sp>
              <p:nvSpPr>
                <p:cNvPr id="8901" name="Google Shape;8901;p105"/>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105"/>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105"/>
              <p:cNvGrpSpPr/>
              <p:nvPr/>
            </p:nvGrpSpPr>
            <p:grpSpPr>
              <a:xfrm>
                <a:off x="4953546" y="3768352"/>
                <a:ext cx="31405" cy="26898"/>
                <a:chOff x="4953546" y="3768352"/>
                <a:chExt cx="31405" cy="26898"/>
              </a:xfrm>
            </p:grpSpPr>
            <p:sp>
              <p:nvSpPr>
                <p:cNvPr id="8904" name="Google Shape;8904;p105"/>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105"/>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105"/>
              <p:cNvGrpSpPr/>
              <p:nvPr/>
            </p:nvGrpSpPr>
            <p:grpSpPr>
              <a:xfrm>
                <a:off x="4964770" y="3814016"/>
                <a:ext cx="31499" cy="26993"/>
                <a:chOff x="4964770" y="3814016"/>
                <a:chExt cx="31499" cy="26993"/>
              </a:xfrm>
            </p:grpSpPr>
            <p:sp>
              <p:nvSpPr>
                <p:cNvPr id="8907" name="Google Shape;8907;p105"/>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105"/>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105"/>
              <p:cNvGrpSpPr/>
              <p:nvPr/>
            </p:nvGrpSpPr>
            <p:grpSpPr>
              <a:xfrm>
                <a:off x="4923290" y="3800504"/>
                <a:ext cx="31468" cy="26898"/>
                <a:chOff x="4923290" y="3800504"/>
                <a:chExt cx="31468" cy="26898"/>
              </a:xfrm>
            </p:grpSpPr>
            <p:sp>
              <p:nvSpPr>
                <p:cNvPr id="8910" name="Google Shape;8910;p105"/>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105"/>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105"/>
              <p:cNvGrpSpPr/>
              <p:nvPr/>
            </p:nvGrpSpPr>
            <p:grpSpPr>
              <a:xfrm>
                <a:off x="5108534" y="3650943"/>
                <a:ext cx="31405" cy="26993"/>
                <a:chOff x="5108534" y="3650943"/>
                <a:chExt cx="31405" cy="26993"/>
              </a:xfrm>
            </p:grpSpPr>
            <p:sp>
              <p:nvSpPr>
                <p:cNvPr id="8913" name="Google Shape;8913;p105"/>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105"/>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105"/>
              <p:cNvGrpSpPr/>
              <p:nvPr/>
            </p:nvGrpSpPr>
            <p:grpSpPr>
              <a:xfrm>
                <a:off x="5119380" y="3760739"/>
                <a:ext cx="31499" cy="26993"/>
                <a:chOff x="5119380" y="3760739"/>
                <a:chExt cx="31499" cy="26993"/>
              </a:xfrm>
            </p:grpSpPr>
            <p:sp>
              <p:nvSpPr>
                <p:cNvPr id="8916" name="Google Shape;8916;p105"/>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105"/>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105"/>
              <p:cNvGrpSpPr/>
              <p:nvPr/>
            </p:nvGrpSpPr>
            <p:grpSpPr>
              <a:xfrm>
                <a:off x="5119380" y="3788235"/>
                <a:ext cx="31499" cy="26993"/>
                <a:chOff x="5119380" y="3788235"/>
                <a:chExt cx="31499" cy="26993"/>
              </a:xfrm>
            </p:grpSpPr>
            <p:sp>
              <p:nvSpPr>
                <p:cNvPr id="8919" name="Google Shape;8919;p105"/>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105"/>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105"/>
              <p:cNvGrpSpPr/>
              <p:nvPr/>
            </p:nvGrpSpPr>
            <p:grpSpPr>
              <a:xfrm>
                <a:off x="5158005" y="3875284"/>
                <a:ext cx="31405" cy="27001"/>
                <a:chOff x="5158005" y="3875284"/>
                <a:chExt cx="31405" cy="27001"/>
              </a:xfrm>
            </p:grpSpPr>
            <p:sp>
              <p:nvSpPr>
                <p:cNvPr id="8922" name="Google Shape;8922;p105"/>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105"/>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105"/>
              <p:cNvGrpSpPr/>
              <p:nvPr/>
            </p:nvGrpSpPr>
            <p:grpSpPr>
              <a:xfrm>
                <a:off x="5233163" y="3764545"/>
                <a:ext cx="31499" cy="26898"/>
                <a:chOff x="5233163" y="3764545"/>
                <a:chExt cx="31499" cy="26898"/>
              </a:xfrm>
            </p:grpSpPr>
            <p:sp>
              <p:nvSpPr>
                <p:cNvPr id="8925" name="Google Shape;8925;p105"/>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105"/>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105"/>
              <p:cNvGrpSpPr/>
              <p:nvPr/>
            </p:nvGrpSpPr>
            <p:grpSpPr>
              <a:xfrm>
                <a:off x="5276168" y="3805545"/>
                <a:ext cx="31499" cy="26906"/>
                <a:chOff x="5276168" y="3805545"/>
                <a:chExt cx="31499" cy="26906"/>
              </a:xfrm>
            </p:grpSpPr>
            <p:sp>
              <p:nvSpPr>
                <p:cNvPr id="8928" name="Google Shape;8928;p105"/>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105"/>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105"/>
              <p:cNvGrpSpPr/>
              <p:nvPr/>
            </p:nvGrpSpPr>
            <p:grpSpPr>
              <a:xfrm>
                <a:off x="5294053" y="3851933"/>
                <a:ext cx="31405" cy="26945"/>
                <a:chOff x="5294053" y="3851933"/>
                <a:chExt cx="31405" cy="26945"/>
              </a:xfrm>
            </p:grpSpPr>
            <p:sp>
              <p:nvSpPr>
                <p:cNvPr id="8931" name="Google Shape;8931;p105"/>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105"/>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105"/>
              <p:cNvGrpSpPr/>
              <p:nvPr/>
            </p:nvGrpSpPr>
            <p:grpSpPr>
              <a:xfrm>
                <a:off x="5341723" y="3851902"/>
                <a:ext cx="31405" cy="26977"/>
                <a:chOff x="5341723" y="3851902"/>
                <a:chExt cx="31405" cy="26977"/>
              </a:xfrm>
            </p:grpSpPr>
            <p:sp>
              <p:nvSpPr>
                <p:cNvPr id="8934" name="Google Shape;8934;p105"/>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105"/>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105"/>
              <p:cNvGrpSpPr/>
              <p:nvPr/>
            </p:nvGrpSpPr>
            <p:grpSpPr>
              <a:xfrm>
                <a:off x="5054871" y="3507855"/>
                <a:ext cx="31405" cy="26993"/>
                <a:chOff x="5054871" y="3507855"/>
                <a:chExt cx="31405" cy="26993"/>
              </a:xfrm>
            </p:grpSpPr>
            <p:sp>
              <p:nvSpPr>
                <p:cNvPr id="8937" name="Google Shape;8937;p105"/>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05"/>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105"/>
              <p:cNvGrpSpPr/>
              <p:nvPr/>
            </p:nvGrpSpPr>
            <p:grpSpPr>
              <a:xfrm>
                <a:off x="4876579" y="3675325"/>
                <a:ext cx="31405" cy="26969"/>
                <a:chOff x="4876579" y="3675325"/>
                <a:chExt cx="31405" cy="26969"/>
              </a:xfrm>
            </p:grpSpPr>
            <p:sp>
              <p:nvSpPr>
                <p:cNvPr id="8940" name="Google Shape;8940;p105"/>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105"/>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105"/>
              <p:cNvGrpSpPr/>
              <p:nvPr/>
            </p:nvGrpSpPr>
            <p:grpSpPr>
              <a:xfrm>
                <a:off x="4842233" y="3688333"/>
                <a:ext cx="31405" cy="26993"/>
                <a:chOff x="4842233" y="3688333"/>
                <a:chExt cx="31405" cy="26993"/>
              </a:xfrm>
            </p:grpSpPr>
            <p:sp>
              <p:nvSpPr>
                <p:cNvPr id="8943" name="Google Shape;8943;p105"/>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105"/>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105"/>
              <p:cNvGrpSpPr/>
              <p:nvPr/>
            </p:nvGrpSpPr>
            <p:grpSpPr>
              <a:xfrm>
                <a:off x="5187876" y="3608032"/>
                <a:ext cx="31405" cy="27001"/>
                <a:chOff x="5187876" y="3608032"/>
                <a:chExt cx="31405" cy="27001"/>
              </a:xfrm>
            </p:grpSpPr>
            <p:sp>
              <p:nvSpPr>
                <p:cNvPr id="8946" name="Google Shape;8946;p105"/>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105"/>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8" name="Google Shape;8948;p105"/>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105"/>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0" name="Google Shape;8950;p105"/>
              <p:cNvGrpSpPr/>
              <p:nvPr/>
            </p:nvGrpSpPr>
            <p:grpSpPr>
              <a:xfrm>
                <a:off x="5269224" y="3304167"/>
                <a:ext cx="40253" cy="34402"/>
                <a:chOff x="5269224" y="3304167"/>
                <a:chExt cx="40253" cy="34402"/>
              </a:xfrm>
            </p:grpSpPr>
            <p:sp>
              <p:nvSpPr>
                <p:cNvPr id="8951" name="Google Shape;8951;p105"/>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105"/>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105"/>
              <p:cNvGrpSpPr/>
              <p:nvPr/>
            </p:nvGrpSpPr>
            <p:grpSpPr>
              <a:xfrm>
                <a:off x="5327354" y="3476615"/>
                <a:ext cx="49864" cy="42723"/>
                <a:chOff x="5327354" y="3476615"/>
                <a:chExt cx="49864" cy="42723"/>
              </a:xfrm>
            </p:grpSpPr>
            <p:sp>
              <p:nvSpPr>
                <p:cNvPr id="8954" name="Google Shape;8954;p105"/>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105"/>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6" name="Google Shape;8956;p105"/>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105"/>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8" name="Google Shape;8958;p105"/>
              <p:cNvGrpSpPr/>
              <p:nvPr/>
            </p:nvGrpSpPr>
            <p:grpSpPr>
              <a:xfrm>
                <a:off x="5341723" y="3775957"/>
                <a:ext cx="31405" cy="26898"/>
                <a:chOff x="5341723" y="3775957"/>
                <a:chExt cx="31405" cy="26898"/>
              </a:xfrm>
            </p:grpSpPr>
            <p:sp>
              <p:nvSpPr>
                <p:cNvPr id="8959" name="Google Shape;8959;p105"/>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105"/>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105"/>
              <p:cNvGrpSpPr/>
              <p:nvPr/>
            </p:nvGrpSpPr>
            <p:grpSpPr>
              <a:xfrm>
                <a:off x="5439053" y="3699274"/>
                <a:ext cx="31405" cy="26898"/>
                <a:chOff x="5439053" y="3699274"/>
                <a:chExt cx="31405" cy="26898"/>
              </a:xfrm>
            </p:grpSpPr>
            <p:sp>
              <p:nvSpPr>
                <p:cNvPr id="8962" name="Google Shape;8962;p105"/>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105"/>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105"/>
              <p:cNvGrpSpPr/>
              <p:nvPr/>
            </p:nvGrpSpPr>
            <p:grpSpPr>
              <a:xfrm>
                <a:off x="5412414" y="3622307"/>
                <a:ext cx="31499" cy="26993"/>
                <a:chOff x="5412414" y="3622307"/>
                <a:chExt cx="31499" cy="26993"/>
              </a:xfrm>
            </p:grpSpPr>
            <p:sp>
              <p:nvSpPr>
                <p:cNvPr id="8965" name="Google Shape;8965;p105"/>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105"/>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105"/>
              <p:cNvGrpSpPr/>
              <p:nvPr/>
            </p:nvGrpSpPr>
            <p:grpSpPr>
              <a:xfrm>
                <a:off x="5476254" y="3473949"/>
                <a:ext cx="26835" cy="26930"/>
                <a:chOff x="5476254" y="3473949"/>
                <a:chExt cx="26835" cy="26930"/>
              </a:xfrm>
            </p:grpSpPr>
            <p:sp>
              <p:nvSpPr>
                <p:cNvPr id="8968" name="Google Shape;8968;p105"/>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105"/>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105"/>
              <p:cNvGrpSpPr/>
              <p:nvPr/>
            </p:nvGrpSpPr>
            <p:grpSpPr>
              <a:xfrm>
                <a:off x="5564547" y="3481594"/>
                <a:ext cx="31397" cy="26898"/>
                <a:chOff x="5564547" y="3481594"/>
                <a:chExt cx="31397" cy="26898"/>
              </a:xfrm>
            </p:grpSpPr>
            <p:sp>
              <p:nvSpPr>
                <p:cNvPr id="8971" name="Google Shape;8971;p105"/>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105"/>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105"/>
              <p:cNvGrpSpPr/>
              <p:nvPr/>
            </p:nvGrpSpPr>
            <p:grpSpPr>
              <a:xfrm>
                <a:off x="5534101" y="3470174"/>
                <a:ext cx="31397" cy="26906"/>
                <a:chOff x="5534101" y="3470174"/>
                <a:chExt cx="31397" cy="26906"/>
              </a:xfrm>
            </p:grpSpPr>
            <p:sp>
              <p:nvSpPr>
                <p:cNvPr id="8974" name="Google Shape;8974;p105"/>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105"/>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105"/>
              <p:cNvGrpSpPr/>
              <p:nvPr/>
            </p:nvGrpSpPr>
            <p:grpSpPr>
              <a:xfrm>
                <a:off x="5610879" y="3314486"/>
                <a:ext cx="31499" cy="26938"/>
                <a:chOff x="5610879" y="3314486"/>
                <a:chExt cx="31499" cy="26938"/>
              </a:xfrm>
            </p:grpSpPr>
            <p:sp>
              <p:nvSpPr>
                <p:cNvPr id="8977" name="Google Shape;8977;p105"/>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105"/>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105"/>
              <p:cNvGrpSpPr/>
              <p:nvPr/>
            </p:nvGrpSpPr>
            <p:grpSpPr>
              <a:xfrm>
                <a:off x="4834525" y="3501382"/>
                <a:ext cx="31499" cy="26898"/>
                <a:chOff x="4834525" y="3501382"/>
                <a:chExt cx="31499" cy="26898"/>
              </a:xfrm>
            </p:grpSpPr>
            <p:sp>
              <p:nvSpPr>
                <p:cNvPr id="8980" name="Google Shape;8980;p105"/>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105"/>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105"/>
              <p:cNvGrpSpPr/>
              <p:nvPr/>
            </p:nvGrpSpPr>
            <p:grpSpPr>
              <a:xfrm>
                <a:off x="4898460" y="3580158"/>
                <a:ext cx="31405" cy="26898"/>
                <a:chOff x="4898460" y="3580158"/>
                <a:chExt cx="31405" cy="26898"/>
              </a:xfrm>
            </p:grpSpPr>
            <p:sp>
              <p:nvSpPr>
                <p:cNvPr id="8983" name="Google Shape;8983;p105"/>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105"/>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105"/>
              <p:cNvGrpSpPr/>
              <p:nvPr/>
            </p:nvGrpSpPr>
            <p:grpSpPr>
              <a:xfrm>
                <a:off x="4882667" y="3608032"/>
                <a:ext cx="31499" cy="27001"/>
                <a:chOff x="4882667" y="3608032"/>
                <a:chExt cx="31499" cy="27001"/>
              </a:xfrm>
            </p:grpSpPr>
            <p:sp>
              <p:nvSpPr>
                <p:cNvPr id="8986" name="Google Shape;8986;p105"/>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105"/>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105"/>
              <p:cNvGrpSpPr/>
              <p:nvPr/>
            </p:nvGrpSpPr>
            <p:grpSpPr>
              <a:xfrm>
                <a:off x="4843373" y="3631407"/>
                <a:ext cx="16273" cy="16186"/>
                <a:chOff x="4843373" y="3631407"/>
                <a:chExt cx="16273" cy="16186"/>
              </a:xfrm>
            </p:grpSpPr>
            <p:sp>
              <p:nvSpPr>
                <p:cNvPr id="8989" name="Google Shape;8989;p105"/>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105"/>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105"/>
              <p:cNvGrpSpPr/>
              <p:nvPr/>
            </p:nvGrpSpPr>
            <p:grpSpPr>
              <a:xfrm>
                <a:off x="4727773" y="3591578"/>
                <a:ext cx="31499" cy="26898"/>
                <a:chOff x="4727773" y="3591578"/>
                <a:chExt cx="31499" cy="26898"/>
              </a:xfrm>
            </p:grpSpPr>
            <p:sp>
              <p:nvSpPr>
                <p:cNvPr id="8992" name="Google Shape;8992;p105"/>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105"/>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4" name="Google Shape;8994;p105"/>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05"/>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6" name="Google Shape;8996;p105"/>
              <p:cNvGrpSpPr/>
              <p:nvPr/>
            </p:nvGrpSpPr>
            <p:grpSpPr>
              <a:xfrm>
                <a:off x="4609421" y="3577398"/>
                <a:ext cx="31499" cy="27001"/>
                <a:chOff x="4609421" y="3577398"/>
                <a:chExt cx="31499" cy="27001"/>
              </a:xfrm>
            </p:grpSpPr>
            <p:sp>
              <p:nvSpPr>
                <p:cNvPr id="8997" name="Google Shape;8997;p105"/>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105"/>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105"/>
              <p:cNvGrpSpPr/>
              <p:nvPr/>
            </p:nvGrpSpPr>
            <p:grpSpPr>
              <a:xfrm>
                <a:off x="4649289" y="3577398"/>
                <a:ext cx="31499" cy="27001"/>
                <a:chOff x="4649289" y="3577398"/>
                <a:chExt cx="31499" cy="27001"/>
              </a:xfrm>
            </p:grpSpPr>
            <p:sp>
              <p:nvSpPr>
                <p:cNvPr id="9000" name="Google Shape;9000;p105"/>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05"/>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105"/>
              <p:cNvGrpSpPr/>
              <p:nvPr/>
            </p:nvGrpSpPr>
            <p:grpSpPr>
              <a:xfrm>
                <a:off x="4605614" y="3639523"/>
                <a:ext cx="31499" cy="26906"/>
                <a:chOff x="4605614" y="3639523"/>
                <a:chExt cx="31499" cy="26906"/>
              </a:xfrm>
            </p:grpSpPr>
            <p:sp>
              <p:nvSpPr>
                <p:cNvPr id="9003" name="Google Shape;9003;p105"/>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105"/>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105"/>
              <p:cNvGrpSpPr/>
              <p:nvPr/>
            </p:nvGrpSpPr>
            <p:grpSpPr>
              <a:xfrm>
                <a:off x="4785149" y="3618846"/>
                <a:ext cx="26930" cy="26843"/>
                <a:chOff x="4785149" y="3618846"/>
                <a:chExt cx="26930" cy="26843"/>
              </a:xfrm>
            </p:grpSpPr>
            <p:sp>
              <p:nvSpPr>
                <p:cNvPr id="9006" name="Google Shape;9006;p105"/>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05"/>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105"/>
              <p:cNvGrpSpPr/>
              <p:nvPr/>
            </p:nvGrpSpPr>
            <p:grpSpPr>
              <a:xfrm>
                <a:off x="4810167" y="3601567"/>
                <a:ext cx="31405" cy="26898"/>
                <a:chOff x="4810167" y="3601567"/>
                <a:chExt cx="31405" cy="26898"/>
              </a:xfrm>
            </p:grpSpPr>
            <p:sp>
              <p:nvSpPr>
                <p:cNvPr id="9009" name="Google Shape;9009;p105"/>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105"/>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105"/>
              <p:cNvGrpSpPr/>
              <p:nvPr/>
            </p:nvGrpSpPr>
            <p:grpSpPr>
              <a:xfrm>
                <a:off x="4831002" y="3373230"/>
                <a:ext cx="31405" cy="26898"/>
                <a:chOff x="4831002" y="3373230"/>
                <a:chExt cx="31405" cy="26898"/>
              </a:xfrm>
            </p:grpSpPr>
            <p:sp>
              <p:nvSpPr>
                <p:cNvPr id="9012" name="Google Shape;9012;p105"/>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105"/>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105"/>
              <p:cNvGrpSpPr/>
              <p:nvPr/>
            </p:nvGrpSpPr>
            <p:grpSpPr>
              <a:xfrm>
                <a:off x="4719311" y="3355054"/>
                <a:ext cx="31499" cy="27001"/>
                <a:chOff x="4719311" y="3355054"/>
                <a:chExt cx="31499" cy="27001"/>
              </a:xfrm>
            </p:grpSpPr>
            <p:sp>
              <p:nvSpPr>
                <p:cNvPr id="9015" name="Google Shape;9015;p105"/>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105"/>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105"/>
              <p:cNvGrpSpPr/>
              <p:nvPr/>
            </p:nvGrpSpPr>
            <p:grpSpPr>
              <a:xfrm>
                <a:off x="4798755" y="3450260"/>
                <a:ext cx="26930" cy="26930"/>
                <a:chOff x="4798755" y="3450260"/>
                <a:chExt cx="26930" cy="26930"/>
              </a:xfrm>
            </p:grpSpPr>
            <p:sp>
              <p:nvSpPr>
                <p:cNvPr id="9018" name="Google Shape;9018;p105"/>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105"/>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105"/>
              <p:cNvGrpSpPr/>
              <p:nvPr/>
            </p:nvGrpSpPr>
            <p:grpSpPr>
              <a:xfrm>
                <a:off x="4645576" y="3467555"/>
                <a:ext cx="31405" cy="26953"/>
                <a:chOff x="4645576" y="3467555"/>
                <a:chExt cx="31405" cy="26953"/>
              </a:xfrm>
            </p:grpSpPr>
            <p:sp>
              <p:nvSpPr>
                <p:cNvPr id="9021" name="Google Shape;9021;p105"/>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105"/>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105"/>
              <p:cNvGrpSpPr/>
              <p:nvPr/>
            </p:nvGrpSpPr>
            <p:grpSpPr>
              <a:xfrm>
                <a:off x="4687631" y="3583965"/>
                <a:ext cx="31499" cy="26898"/>
                <a:chOff x="4687631" y="3583965"/>
                <a:chExt cx="31499" cy="26898"/>
              </a:xfrm>
            </p:grpSpPr>
            <p:sp>
              <p:nvSpPr>
                <p:cNvPr id="9024" name="Google Shape;9024;p105"/>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105"/>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105"/>
              <p:cNvGrpSpPr/>
              <p:nvPr/>
            </p:nvGrpSpPr>
            <p:grpSpPr>
              <a:xfrm>
                <a:off x="4719311" y="3471314"/>
                <a:ext cx="31499" cy="27001"/>
                <a:chOff x="4719311" y="3471314"/>
                <a:chExt cx="31499" cy="27001"/>
              </a:xfrm>
            </p:grpSpPr>
            <p:sp>
              <p:nvSpPr>
                <p:cNvPr id="9027" name="Google Shape;9027;p105"/>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105"/>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105"/>
              <p:cNvGrpSpPr/>
              <p:nvPr/>
            </p:nvGrpSpPr>
            <p:grpSpPr>
              <a:xfrm>
                <a:off x="4719311" y="3434404"/>
                <a:ext cx="31499" cy="26898"/>
                <a:chOff x="4719311" y="3434404"/>
                <a:chExt cx="31499" cy="26898"/>
              </a:xfrm>
            </p:grpSpPr>
            <p:sp>
              <p:nvSpPr>
                <p:cNvPr id="9030" name="Google Shape;9030;p105"/>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105"/>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105"/>
              <p:cNvGrpSpPr/>
              <p:nvPr/>
            </p:nvGrpSpPr>
            <p:grpSpPr>
              <a:xfrm>
                <a:off x="4768876" y="3401772"/>
                <a:ext cx="31499" cy="26898"/>
                <a:chOff x="4768876" y="3401772"/>
                <a:chExt cx="31499" cy="26898"/>
              </a:xfrm>
            </p:grpSpPr>
            <p:sp>
              <p:nvSpPr>
                <p:cNvPr id="9033" name="Google Shape;9033;p105"/>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105"/>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105"/>
              <p:cNvGrpSpPr/>
              <p:nvPr/>
            </p:nvGrpSpPr>
            <p:grpSpPr>
              <a:xfrm>
                <a:off x="4762214" y="3471377"/>
                <a:ext cx="26938" cy="26938"/>
                <a:chOff x="4762214" y="3471377"/>
                <a:chExt cx="26938" cy="26938"/>
              </a:xfrm>
            </p:grpSpPr>
            <p:sp>
              <p:nvSpPr>
                <p:cNvPr id="9036" name="Google Shape;9036;p105"/>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105"/>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105"/>
              <p:cNvGrpSpPr/>
              <p:nvPr/>
            </p:nvGrpSpPr>
            <p:grpSpPr>
              <a:xfrm>
                <a:off x="4790473" y="3344782"/>
                <a:ext cx="31405" cy="26898"/>
                <a:chOff x="4790473" y="3344782"/>
                <a:chExt cx="31405" cy="26898"/>
              </a:xfrm>
            </p:grpSpPr>
            <p:sp>
              <p:nvSpPr>
                <p:cNvPr id="9039" name="Google Shape;9039;p105"/>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105"/>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105"/>
              <p:cNvGrpSpPr/>
              <p:nvPr/>
            </p:nvGrpSpPr>
            <p:grpSpPr>
              <a:xfrm>
                <a:off x="4823774" y="3950733"/>
                <a:ext cx="37398" cy="32034"/>
                <a:chOff x="4823774" y="3950733"/>
                <a:chExt cx="37398" cy="32034"/>
              </a:xfrm>
            </p:grpSpPr>
            <p:sp>
              <p:nvSpPr>
                <p:cNvPr id="9042" name="Google Shape;9042;p105"/>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105"/>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105"/>
              <p:cNvGrpSpPr/>
              <p:nvPr/>
            </p:nvGrpSpPr>
            <p:grpSpPr>
              <a:xfrm>
                <a:off x="4823396" y="4110566"/>
                <a:ext cx="31405" cy="26906"/>
                <a:chOff x="4823396" y="4110566"/>
                <a:chExt cx="31405" cy="26906"/>
              </a:xfrm>
            </p:grpSpPr>
            <p:sp>
              <p:nvSpPr>
                <p:cNvPr id="9045" name="Google Shape;9045;p105"/>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105"/>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105"/>
              <p:cNvGrpSpPr/>
              <p:nvPr/>
            </p:nvGrpSpPr>
            <p:grpSpPr>
              <a:xfrm>
                <a:off x="4838332" y="3821150"/>
                <a:ext cx="31499" cy="26898"/>
                <a:chOff x="4838332" y="3821150"/>
                <a:chExt cx="31499" cy="26898"/>
              </a:xfrm>
            </p:grpSpPr>
            <p:sp>
              <p:nvSpPr>
                <p:cNvPr id="9048" name="Google Shape;9048;p105"/>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105"/>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105"/>
              <p:cNvGrpSpPr/>
              <p:nvPr/>
            </p:nvGrpSpPr>
            <p:grpSpPr>
              <a:xfrm>
                <a:off x="4661275" y="3815007"/>
                <a:ext cx="36824" cy="31523"/>
                <a:chOff x="4661275" y="3815007"/>
                <a:chExt cx="36824" cy="31523"/>
              </a:xfrm>
            </p:grpSpPr>
            <p:sp>
              <p:nvSpPr>
                <p:cNvPr id="9051" name="Google Shape;9051;p105"/>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105"/>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105"/>
              <p:cNvGrpSpPr/>
              <p:nvPr/>
            </p:nvGrpSpPr>
            <p:grpSpPr>
              <a:xfrm>
                <a:off x="4558998" y="3851037"/>
                <a:ext cx="33591" cy="28699"/>
                <a:chOff x="4558998" y="3851037"/>
                <a:chExt cx="33591" cy="28699"/>
              </a:xfrm>
            </p:grpSpPr>
            <p:sp>
              <p:nvSpPr>
                <p:cNvPr id="9054" name="Google Shape;9054;p105"/>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105"/>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105"/>
              <p:cNvGrpSpPr/>
              <p:nvPr/>
            </p:nvGrpSpPr>
            <p:grpSpPr>
              <a:xfrm>
                <a:off x="4696762" y="3638587"/>
                <a:ext cx="33591" cy="28794"/>
                <a:chOff x="4696762" y="3638587"/>
                <a:chExt cx="33591" cy="28794"/>
              </a:xfrm>
            </p:grpSpPr>
            <p:sp>
              <p:nvSpPr>
                <p:cNvPr id="9057" name="Google Shape;9057;p105"/>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105"/>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105"/>
              <p:cNvGrpSpPr/>
              <p:nvPr/>
            </p:nvGrpSpPr>
            <p:grpSpPr>
              <a:xfrm>
                <a:off x="4929479" y="3939140"/>
                <a:ext cx="33497" cy="28692"/>
                <a:chOff x="4929479" y="3939140"/>
                <a:chExt cx="33497" cy="28692"/>
              </a:xfrm>
            </p:grpSpPr>
            <p:sp>
              <p:nvSpPr>
                <p:cNvPr id="9060" name="Google Shape;9060;p105"/>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105"/>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105"/>
              <p:cNvGrpSpPr/>
              <p:nvPr/>
            </p:nvGrpSpPr>
            <p:grpSpPr>
              <a:xfrm>
                <a:off x="4907119" y="3986039"/>
                <a:ext cx="33497" cy="28699"/>
                <a:chOff x="4907119" y="3986039"/>
                <a:chExt cx="33497" cy="28699"/>
              </a:xfrm>
            </p:grpSpPr>
            <p:sp>
              <p:nvSpPr>
                <p:cNvPr id="9063" name="Google Shape;9063;p105"/>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105"/>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105"/>
              <p:cNvGrpSpPr/>
              <p:nvPr/>
            </p:nvGrpSpPr>
            <p:grpSpPr>
              <a:xfrm>
                <a:off x="4911783" y="4048102"/>
                <a:ext cx="33591" cy="28762"/>
                <a:chOff x="4911783" y="4048102"/>
                <a:chExt cx="33591" cy="28762"/>
              </a:xfrm>
            </p:grpSpPr>
            <p:sp>
              <p:nvSpPr>
                <p:cNvPr id="9066" name="Google Shape;9066;p105"/>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105"/>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8" name="Google Shape;9068;p105"/>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105"/>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0" name="Google Shape;9070;p105"/>
              <p:cNvGrpSpPr/>
              <p:nvPr/>
            </p:nvGrpSpPr>
            <p:grpSpPr>
              <a:xfrm>
                <a:off x="4762623" y="3837847"/>
                <a:ext cx="42416" cy="36273"/>
                <a:chOff x="4762623" y="3837847"/>
                <a:chExt cx="42416" cy="36273"/>
              </a:xfrm>
            </p:grpSpPr>
            <p:sp>
              <p:nvSpPr>
                <p:cNvPr id="9071" name="Google Shape;9071;p105"/>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105"/>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105"/>
              <p:cNvGrpSpPr/>
              <p:nvPr/>
            </p:nvGrpSpPr>
            <p:grpSpPr>
              <a:xfrm>
                <a:off x="4746044" y="4104966"/>
                <a:ext cx="33497" cy="28699"/>
                <a:chOff x="4746044" y="4104966"/>
                <a:chExt cx="33497" cy="28699"/>
              </a:xfrm>
            </p:grpSpPr>
            <p:sp>
              <p:nvSpPr>
                <p:cNvPr id="9074" name="Google Shape;9074;p105"/>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105"/>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105"/>
              <p:cNvGrpSpPr/>
              <p:nvPr/>
            </p:nvGrpSpPr>
            <p:grpSpPr>
              <a:xfrm>
                <a:off x="4859646" y="4162554"/>
                <a:ext cx="33591" cy="28762"/>
                <a:chOff x="4859646" y="4162554"/>
                <a:chExt cx="33591" cy="28762"/>
              </a:xfrm>
            </p:grpSpPr>
            <p:sp>
              <p:nvSpPr>
                <p:cNvPr id="9077" name="Google Shape;9077;p105"/>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105"/>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9" name="Google Shape;9079;p105"/>
            <p:cNvGrpSpPr/>
            <p:nvPr/>
          </p:nvGrpSpPr>
          <p:grpSpPr>
            <a:xfrm>
              <a:off x="3597785" y="3274438"/>
              <a:ext cx="855610" cy="1122100"/>
              <a:chOff x="3597785" y="3274438"/>
              <a:chExt cx="855610" cy="1122100"/>
            </a:xfrm>
          </p:grpSpPr>
          <p:grpSp>
            <p:nvGrpSpPr>
              <p:cNvPr id="9080" name="Google Shape;9080;p105"/>
              <p:cNvGrpSpPr/>
              <p:nvPr/>
            </p:nvGrpSpPr>
            <p:grpSpPr>
              <a:xfrm>
                <a:off x="3617857" y="3284717"/>
                <a:ext cx="826785" cy="1099165"/>
                <a:chOff x="3617857" y="3284717"/>
                <a:chExt cx="826785" cy="1099165"/>
              </a:xfrm>
            </p:grpSpPr>
            <p:sp>
              <p:nvSpPr>
                <p:cNvPr id="9081" name="Google Shape;9081;p105"/>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105"/>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105"/>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105"/>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105"/>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105"/>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105"/>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105"/>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105"/>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105"/>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105"/>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105"/>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105"/>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105"/>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105"/>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105"/>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105"/>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105"/>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105"/>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105"/>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105"/>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05"/>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105"/>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105"/>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05"/>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105"/>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105"/>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105"/>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105"/>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105"/>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105"/>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105"/>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105"/>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105"/>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105"/>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105"/>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105"/>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105"/>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105"/>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105"/>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105"/>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105"/>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105"/>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105"/>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105"/>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105"/>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105"/>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105"/>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105"/>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105"/>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105"/>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105"/>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105"/>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105"/>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105"/>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05"/>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105"/>
              <p:cNvGrpSpPr/>
              <p:nvPr/>
            </p:nvGrpSpPr>
            <p:grpSpPr>
              <a:xfrm>
                <a:off x="4180904" y="4251758"/>
                <a:ext cx="37783" cy="32420"/>
                <a:chOff x="4180904" y="4251758"/>
                <a:chExt cx="37783" cy="32420"/>
              </a:xfrm>
            </p:grpSpPr>
            <p:sp>
              <p:nvSpPr>
                <p:cNvPr id="9138" name="Google Shape;9138;p105"/>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105"/>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105"/>
              <p:cNvGrpSpPr/>
              <p:nvPr/>
            </p:nvGrpSpPr>
            <p:grpSpPr>
              <a:xfrm>
                <a:off x="4201644" y="4081324"/>
                <a:ext cx="37783" cy="32364"/>
                <a:chOff x="4201644" y="4081324"/>
                <a:chExt cx="37783" cy="32364"/>
              </a:xfrm>
            </p:grpSpPr>
            <p:sp>
              <p:nvSpPr>
                <p:cNvPr id="9141" name="Google Shape;9141;p105"/>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105"/>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105"/>
              <p:cNvGrpSpPr/>
              <p:nvPr/>
            </p:nvGrpSpPr>
            <p:grpSpPr>
              <a:xfrm>
                <a:off x="4284416" y="3887428"/>
                <a:ext cx="37783" cy="32451"/>
                <a:chOff x="4284416" y="3887428"/>
                <a:chExt cx="37783" cy="32451"/>
              </a:xfrm>
            </p:grpSpPr>
            <p:sp>
              <p:nvSpPr>
                <p:cNvPr id="9144" name="Google Shape;9144;p105"/>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105"/>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105"/>
              <p:cNvGrpSpPr/>
              <p:nvPr/>
            </p:nvGrpSpPr>
            <p:grpSpPr>
              <a:xfrm>
                <a:off x="4223721" y="3860404"/>
                <a:ext cx="37870" cy="32364"/>
                <a:chOff x="4223721" y="3860404"/>
                <a:chExt cx="37870" cy="32364"/>
              </a:xfrm>
            </p:grpSpPr>
            <p:sp>
              <p:nvSpPr>
                <p:cNvPr id="9147" name="Google Shape;9147;p105"/>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105"/>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105"/>
              <p:cNvGrpSpPr/>
              <p:nvPr/>
            </p:nvGrpSpPr>
            <p:grpSpPr>
              <a:xfrm>
                <a:off x="4104889" y="3699242"/>
                <a:ext cx="37776" cy="32357"/>
                <a:chOff x="4104889" y="3699242"/>
                <a:chExt cx="37776" cy="32357"/>
              </a:xfrm>
            </p:grpSpPr>
            <p:sp>
              <p:nvSpPr>
                <p:cNvPr id="9150" name="Google Shape;9150;p105"/>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105"/>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105"/>
              <p:cNvGrpSpPr/>
              <p:nvPr/>
            </p:nvGrpSpPr>
            <p:grpSpPr>
              <a:xfrm>
                <a:off x="4143608" y="3475121"/>
                <a:ext cx="37878" cy="32420"/>
                <a:chOff x="4143608" y="3475121"/>
                <a:chExt cx="37878" cy="32420"/>
              </a:xfrm>
            </p:grpSpPr>
            <p:sp>
              <p:nvSpPr>
                <p:cNvPr id="9153" name="Google Shape;9153;p105"/>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105"/>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105"/>
              <p:cNvGrpSpPr/>
              <p:nvPr/>
            </p:nvGrpSpPr>
            <p:grpSpPr>
              <a:xfrm>
                <a:off x="4217248" y="3570893"/>
                <a:ext cx="37776" cy="32364"/>
                <a:chOff x="4217248" y="3570893"/>
                <a:chExt cx="37776" cy="32364"/>
              </a:xfrm>
            </p:grpSpPr>
            <p:sp>
              <p:nvSpPr>
                <p:cNvPr id="9156" name="Google Shape;9156;p105"/>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05"/>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105"/>
              <p:cNvGrpSpPr/>
              <p:nvPr/>
            </p:nvGrpSpPr>
            <p:grpSpPr>
              <a:xfrm>
                <a:off x="4255307" y="3431612"/>
                <a:ext cx="37776" cy="32451"/>
                <a:chOff x="4255307" y="3431612"/>
                <a:chExt cx="37776" cy="32451"/>
              </a:xfrm>
            </p:grpSpPr>
            <p:sp>
              <p:nvSpPr>
                <p:cNvPr id="9159" name="Google Shape;9159;p105"/>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105"/>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105"/>
              <p:cNvGrpSpPr/>
              <p:nvPr/>
            </p:nvGrpSpPr>
            <p:grpSpPr>
              <a:xfrm>
                <a:off x="3853052" y="3577398"/>
                <a:ext cx="37776" cy="32420"/>
                <a:chOff x="3853052" y="3577398"/>
                <a:chExt cx="37776" cy="32420"/>
              </a:xfrm>
            </p:grpSpPr>
            <p:sp>
              <p:nvSpPr>
                <p:cNvPr id="9162" name="Google Shape;9162;p105"/>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105"/>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105"/>
              <p:cNvGrpSpPr/>
              <p:nvPr/>
            </p:nvGrpSpPr>
            <p:grpSpPr>
              <a:xfrm>
                <a:off x="4039908" y="3412107"/>
                <a:ext cx="37776" cy="32357"/>
                <a:chOff x="4039908" y="3412107"/>
                <a:chExt cx="37776" cy="32357"/>
              </a:xfrm>
            </p:grpSpPr>
            <p:sp>
              <p:nvSpPr>
                <p:cNvPr id="9165" name="Google Shape;9165;p105"/>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105"/>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105"/>
              <p:cNvGrpSpPr/>
              <p:nvPr/>
            </p:nvGrpSpPr>
            <p:grpSpPr>
              <a:xfrm>
                <a:off x="4017360" y="3342061"/>
                <a:ext cx="37870" cy="32380"/>
                <a:chOff x="4017360" y="3342061"/>
                <a:chExt cx="37870" cy="32380"/>
              </a:xfrm>
            </p:grpSpPr>
            <p:sp>
              <p:nvSpPr>
                <p:cNvPr id="9168" name="Google Shape;9168;p105"/>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105"/>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0" name="Google Shape;9170;p105"/>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105"/>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2" name="Google Shape;9172;p105"/>
              <p:cNvGrpSpPr/>
              <p:nvPr/>
            </p:nvGrpSpPr>
            <p:grpSpPr>
              <a:xfrm>
                <a:off x="3750870" y="3418650"/>
                <a:ext cx="37776" cy="32380"/>
                <a:chOff x="3750870" y="3418650"/>
                <a:chExt cx="37776" cy="32380"/>
              </a:xfrm>
            </p:grpSpPr>
            <p:sp>
              <p:nvSpPr>
                <p:cNvPr id="9173" name="Google Shape;9173;p105"/>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105"/>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105"/>
              <p:cNvGrpSpPr/>
              <p:nvPr/>
            </p:nvGrpSpPr>
            <p:grpSpPr>
              <a:xfrm>
                <a:off x="3632509" y="3274438"/>
                <a:ext cx="37783" cy="32357"/>
                <a:chOff x="3632509" y="3274438"/>
                <a:chExt cx="37783" cy="32357"/>
              </a:xfrm>
            </p:grpSpPr>
            <p:sp>
              <p:nvSpPr>
                <p:cNvPr id="9176" name="Google Shape;9176;p105"/>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105"/>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105"/>
              <p:cNvGrpSpPr/>
              <p:nvPr/>
            </p:nvGrpSpPr>
            <p:grpSpPr>
              <a:xfrm>
                <a:off x="3906424" y="3297561"/>
                <a:ext cx="37776" cy="32451"/>
                <a:chOff x="3906424" y="3297561"/>
                <a:chExt cx="37776" cy="32451"/>
              </a:xfrm>
            </p:grpSpPr>
            <p:sp>
              <p:nvSpPr>
                <p:cNvPr id="9179" name="Google Shape;9179;p105"/>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105"/>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105"/>
              <p:cNvGrpSpPr/>
              <p:nvPr/>
            </p:nvGrpSpPr>
            <p:grpSpPr>
              <a:xfrm>
                <a:off x="3866084" y="3412107"/>
                <a:ext cx="37776" cy="32357"/>
                <a:chOff x="3866084" y="3412107"/>
                <a:chExt cx="37776" cy="32357"/>
              </a:xfrm>
            </p:grpSpPr>
            <p:sp>
              <p:nvSpPr>
                <p:cNvPr id="9182" name="Google Shape;9182;p105"/>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105"/>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105"/>
              <p:cNvGrpSpPr/>
              <p:nvPr/>
            </p:nvGrpSpPr>
            <p:grpSpPr>
              <a:xfrm>
                <a:off x="4023919" y="3766409"/>
                <a:ext cx="37783" cy="32357"/>
                <a:chOff x="4023919" y="3766409"/>
                <a:chExt cx="37783" cy="32357"/>
              </a:xfrm>
            </p:grpSpPr>
            <p:sp>
              <p:nvSpPr>
                <p:cNvPr id="9185" name="Google Shape;9185;p105"/>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105"/>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105"/>
              <p:cNvGrpSpPr/>
              <p:nvPr/>
            </p:nvGrpSpPr>
            <p:grpSpPr>
              <a:xfrm>
                <a:off x="3973882" y="3779449"/>
                <a:ext cx="37776" cy="32357"/>
                <a:chOff x="3973882" y="3779449"/>
                <a:chExt cx="37776" cy="32357"/>
              </a:xfrm>
            </p:grpSpPr>
            <p:sp>
              <p:nvSpPr>
                <p:cNvPr id="9188" name="Google Shape;9188;p105"/>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105"/>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105"/>
              <p:cNvGrpSpPr/>
              <p:nvPr/>
            </p:nvGrpSpPr>
            <p:grpSpPr>
              <a:xfrm>
                <a:off x="4073398" y="3838028"/>
                <a:ext cx="37776" cy="32380"/>
                <a:chOff x="4073398" y="3838028"/>
                <a:chExt cx="37776" cy="32380"/>
              </a:xfrm>
            </p:grpSpPr>
            <p:sp>
              <p:nvSpPr>
                <p:cNvPr id="9191" name="Google Shape;9191;p105"/>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105"/>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105"/>
              <p:cNvGrpSpPr/>
              <p:nvPr/>
            </p:nvGrpSpPr>
            <p:grpSpPr>
              <a:xfrm>
                <a:off x="4342672" y="4144496"/>
                <a:ext cx="37752" cy="32364"/>
                <a:chOff x="4342672" y="4144496"/>
                <a:chExt cx="37752" cy="32364"/>
              </a:xfrm>
            </p:grpSpPr>
            <p:sp>
              <p:nvSpPr>
                <p:cNvPr id="9194" name="Google Shape;9194;p105"/>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105"/>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105"/>
              <p:cNvGrpSpPr/>
              <p:nvPr/>
            </p:nvGrpSpPr>
            <p:grpSpPr>
              <a:xfrm>
                <a:off x="4406386" y="4056872"/>
                <a:ext cx="37783" cy="32364"/>
                <a:chOff x="4406386" y="4056872"/>
                <a:chExt cx="37783" cy="32364"/>
              </a:xfrm>
            </p:grpSpPr>
            <p:sp>
              <p:nvSpPr>
                <p:cNvPr id="9197" name="Google Shape;9197;p105"/>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105"/>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105"/>
              <p:cNvGrpSpPr/>
              <p:nvPr/>
            </p:nvGrpSpPr>
            <p:grpSpPr>
              <a:xfrm>
                <a:off x="4284416" y="4245254"/>
                <a:ext cx="37783" cy="32357"/>
                <a:chOff x="4284416" y="4245254"/>
                <a:chExt cx="37783" cy="32357"/>
              </a:xfrm>
            </p:grpSpPr>
            <p:sp>
              <p:nvSpPr>
                <p:cNvPr id="9200" name="Google Shape;9200;p105"/>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105"/>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105"/>
              <p:cNvGrpSpPr/>
              <p:nvPr/>
            </p:nvGrpSpPr>
            <p:grpSpPr>
              <a:xfrm>
                <a:off x="4219057" y="4331258"/>
                <a:ext cx="37776" cy="32364"/>
                <a:chOff x="4219057" y="4331258"/>
                <a:chExt cx="37776" cy="32364"/>
              </a:xfrm>
            </p:grpSpPr>
            <p:sp>
              <p:nvSpPr>
                <p:cNvPr id="9203" name="Google Shape;9203;p105"/>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105"/>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105"/>
              <p:cNvGrpSpPr/>
              <p:nvPr/>
            </p:nvGrpSpPr>
            <p:grpSpPr>
              <a:xfrm>
                <a:off x="4204122" y="4141688"/>
                <a:ext cx="33497" cy="28699"/>
                <a:chOff x="4204122" y="4141688"/>
                <a:chExt cx="33497" cy="28699"/>
              </a:xfrm>
            </p:grpSpPr>
            <p:sp>
              <p:nvSpPr>
                <p:cNvPr id="9206" name="Google Shape;9206;p105"/>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105"/>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105"/>
              <p:cNvGrpSpPr/>
              <p:nvPr/>
            </p:nvGrpSpPr>
            <p:grpSpPr>
              <a:xfrm>
                <a:off x="4301546" y="4003869"/>
                <a:ext cx="38916" cy="33324"/>
                <a:chOff x="4301546" y="4003869"/>
                <a:chExt cx="38916" cy="33324"/>
              </a:xfrm>
            </p:grpSpPr>
            <p:sp>
              <p:nvSpPr>
                <p:cNvPr id="9209" name="Google Shape;9209;p105"/>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105"/>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105"/>
              <p:cNvGrpSpPr/>
              <p:nvPr/>
            </p:nvGrpSpPr>
            <p:grpSpPr>
              <a:xfrm>
                <a:off x="4210681" y="3924669"/>
                <a:ext cx="36549" cy="31366"/>
                <a:chOff x="4210681" y="3924669"/>
                <a:chExt cx="36549" cy="31366"/>
              </a:xfrm>
            </p:grpSpPr>
            <p:sp>
              <p:nvSpPr>
                <p:cNvPr id="9212" name="Google Shape;9212;p105"/>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105"/>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105"/>
              <p:cNvGrpSpPr/>
              <p:nvPr/>
            </p:nvGrpSpPr>
            <p:grpSpPr>
              <a:xfrm>
                <a:off x="3987771" y="3628874"/>
                <a:ext cx="31499" cy="26993"/>
                <a:chOff x="3987771" y="3628874"/>
                <a:chExt cx="31499" cy="26993"/>
              </a:xfrm>
            </p:grpSpPr>
            <p:sp>
              <p:nvSpPr>
                <p:cNvPr id="9215" name="Google Shape;9215;p105"/>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105"/>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105"/>
              <p:cNvGrpSpPr/>
              <p:nvPr/>
            </p:nvGrpSpPr>
            <p:grpSpPr>
              <a:xfrm>
                <a:off x="4087382" y="3775674"/>
                <a:ext cx="31405" cy="26898"/>
                <a:chOff x="4087382" y="3775674"/>
                <a:chExt cx="31405" cy="26898"/>
              </a:xfrm>
            </p:grpSpPr>
            <p:sp>
              <p:nvSpPr>
                <p:cNvPr id="9218" name="Google Shape;9218;p105"/>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105"/>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105"/>
              <p:cNvGrpSpPr/>
              <p:nvPr/>
            </p:nvGrpSpPr>
            <p:grpSpPr>
              <a:xfrm>
                <a:off x="4118873" y="3856637"/>
                <a:ext cx="31405" cy="26906"/>
                <a:chOff x="4118873" y="3856637"/>
                <a:chExt cx="31405" cy="26906"/>
              </a:xfrm>
            </p:grpSpPr>
            <p:sp>
              <p:nvSpPr>
                <p:cNvPr id="9221" name="Google Shape;9221;p105"/>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105"/>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105"/>
              <p:cNvGrpSpPr/>
              <p:nvPr/>
            </p:nvGrpSpPr>
            <p:grpSpPr>
              <a:xfrm>
                <a:off x="4168541" y="3639523"/>
                <a:ext cx="31499" cy="26906"/>
                <a:chOff x="4168541" y="3639523"/>
                <a:chExt cx="31499" cy="26906"/>
              </a:xfrm>
            </p:grpSpPr>
            <p:sp>
              <p:nvSpPr>
                <p:cNvPr id="9224" name="Google Shape;9224;p105"/>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105"/>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105"/>
              <p:cNvGrpSpPr/>
              <p:nvPr/>
            </p:nvGrpSpPr>
            <p:grpSpPr>
              <a:xfrm>
                <a:off x="3965789" y="3393545"/>
                <a:ext cx="31405" cy="26945"/>
                <a:chOff x="3965789" y="3393545"/>
                <a:chExt cx="31405" cy="26945"/>
              </a:xfrm>
            </p:grpSpPr>
            <p:sp>
              <p:nvSpPr>
                <p:cNvPr id="9227" name="Google Shape;9227;p105"/>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105"/>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105"/>
              <p:cNvGrpSpPr/>
              <p:nvPr/>
            </p:nvGrpSpPr>
            <p:grpSpPr>
              <a:xfrm>
                <a:off x="3925166" y="3491008"/>
                <a:ext cx="31405" cy="27001"/>
                <a:chOff x="3925166" y="3491008"/>
                <a:chExt cx="31405" cy="27001"/>
              </a:xfrm>
            </p:grpSpPr>
            <p:sp>
              <p:nvSpPr>
                <p:cNvPr id="9230" name="Google Shape;9230;p105"/>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105"/>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105"/>
              <p:cNvGrpSpPr/>
              <p:nvPr/>
            </p:nvGrpSpPr>
            <p:grpSpPr>
              <a:xfrm>
                <a:off x="3682845" y="3340976"/>
                <a:ext cx="31397" cy="26898"/>
                <a:chOff x="3682845" y="3340976"/>
                <a:chExt cx="31397" cy="26898"/>
              </a:xfrm>
            </p:grpSpPr>
            <p:sp>
              <p:nvSpPr>
                <p:cNvPr id="9233" name="Google Shape;9233;p105"/>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105"/>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105"/>
              <p:cNvGrpSpPr/>
              <p:nvPr/>
            </p:nvGrpSpPr>
            <p:grpSpPr>
              <a:xfrm>
                <a:off x="3795393" y="3353725"/>
                <a:ext cx="31499" cy="26993"/>
                <a:chOff x="3795393" y="3353725"/>
                <a:chExt cx="31499" cy="26993"/>
              </a:xfrm>
            </p:grpSpPr>
            <p:sp>
              <p:nvSpPr>
                <p:cNvPr id="9236" name="Google Shape;9236;p105"/>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105"/>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105"/>
              <p:cNvGrpSpPr/>
              <p:nvPr/>
            </p:nvGrpSpPr>
            <p:grpSpPr>
              <a:xfrm>
                <a:off x="4176909" y="4363221"/>
                <a:ext cx="38924" cy="33316"/>
                <a:chOff x="4176909" y="4363221"/>
                <a:chExt cx="38924" cy="33316"/>
              </a:xfrm>
            </p:grpSpPr>
            <p:sp>
              <p:nvSpPr>
                <p:cNvPr id="9239" name="Google Shape;9239;p105"/>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105"/>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105"/>
              <p:cNvGrpSpPr/>
              <p:nvPr/>
            </p:nvGrpSpPr>
            <p:grpSpPr>
              <a:xfrm>
                <a:off x="4226191" y="4007660"/>
                <a:ext cx="33560" cy="28770"/>
                <a:chOff x="4226191" y="4007660"/>
                <a:chExt cx="33560" cy="28770"/>
              </a:xfrm>
            </p:grpSpPr>
            <p:sp>
              <p:nvSpPr>
                <p:cNvPr id="9242" name="Google Shape;9242;p105"/>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105"/>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105"/>
              <p:cNvGrpSpPr/>
              <p:nvPr/>
            </p:nvGrpSpPr>
            <p:grpSpPr>
              <a:xfrm>
                <a:off x="3597785" y="3377045"/>
                <a:ext cx="33591" cy="28699"/>
                <a:chOff x="3597785" y="3377045"/>
                <a:chExt cx="33591" cy="28699"/>
              </a:xfrm>
            </p:grpSpPr>
            <p:sp>
              <p:nvSpPr>
                <p:cNvPr id="9245" name="Google Shape;9245;p105"/>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105"/>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105"/>
              <p:cNvGrpSpPr/>
              <p:nvPr/>
            </p:nvGrpSpPr>
            <p:grpSpPr>
              <a:xfrm>
                <a:off x="3887870" y="3669796"/>
                <a:ext cx="33591" cy="28692"/>
                <a:chOff x="3887870" y="3669796"/>
                <a:chExt cx="33591" cy="28692"/>
              </a:xfrm>
            </p:grpSpPr>
            <p:sp>
              <p:nvSpPr>
                <p:cNvPr id="9248" name="Google Shape;9248;p105"/>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105"/>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105"/>
              <p:cNvGrpSpPr/>
              <p:nvPr/>
            </p:nvGrpSpPr>
            <p:grpSpPr>
              <a:xfrm>
                <a:off x="3818320" y="3481625"/>
                <a:ext cx="33497" cy="28770"/>
                <a:chOff x="3818320" y="3481625"/>
                <a:chExt cx="33497" cy="28770"/>
              </a:xfrm>
            </p:grpSpPr>
            <p:sp>
              <p:nvSpPr>
                <p:cNvPr id="9251" name="Google Shape;9251;p105"/>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105"/>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105"/>
              <p:cNvGrpSpPr/>
              <p:nvPr/>
            </p:nvGrpSpPr>
            <p:grpSpPr>
              <a:xfrm>
                <a:off x="4278139" y="4120948"/>
                <a:ext cx="37492" cy="32129"/>
                <a:chOff x="4278139" y="4120948"/>
                <a:chExt cx="37492" cy="32129"/>
              </a:xfrm>
            </p:grpSpPr>
            <p:sp>
              <p:nvSpPr>
                <p:cNvPr id="9254" name="Google Shape;9254;p105"/>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105"/>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105"/>
              <p:cNvGrpSpPr/>
              <p:nvPr/>
            </p:nvGrpSpPr>
            <p:grpSpPr>
              <a:xfrm>
                <a:off x="4419898" y="3977388"/>
                <a:ext cx="33497" cy="28692"/>
                <a:chOff x="4419898" y="3977388"/>
                <a:chExt cx="33497" cy="28692"/>
              </a:xfrm>
            </p:grpSpPr>
            <p:sp>
              <p:nvSpPr>
                <p:cNvPr id="9257" name="Google Shape;9257;p105"/>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105"/>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105"/>
              <p:cNvGrpSpPr/>
              <p:nvPr/>
            </p:nvGrpSpPr>
            <p:grpSpPr>
              <a:xfrm>
                <a:off x="4158930" y="4034684"/>
                <a:ext cx="33497" cy="28762"/>
                <a:chOff x="4158930" y="4034684"/>
                <a:chExt cx="33497" cy="28762"/>
              </a:xfrm>
            </p:grpSpPr>
            <p:sp>
              <p:nvSpPr>
                <p:cNvPr id="9260" name="Google Shape;9260;p105"/>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105"/>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105"/>
              <p:cNvGrpSpPr/>
              <p:nvPr/>
            </p:nvGrpSpPr>
            <p:grpSpPr>
              <a:xfrm>
                <a:off x="4134949" y="3957049"/>
                <a:ext cx="33497" cy="28770"/>
                <a:chOff x="4134949" y="3957049"/>
                <a:chExt cx="33497" cy="28770"/>
              </a:xfrm>
            </p:grpSpPr>
            <p:sp>
              <p:nvSpPr>
                <p:cNvPr id="9263" name="Google Shape;9263;p105"/>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105"/>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105"/>
              <p:cNvGrpSpPr/>
              <p:nvPr/>
            </p:nvGrpSpPr>
            <p:grpSpPr>
              <a:xfrm>
                <a:off x="4193653" y="4184403"/>
                <a:ext cx="43580" cy="37264"/>
                <a:chOff x="4193653" y="4184403"/>
                <a:chExt cx="43580" cy="37264"/>
              </a:xfrm>
            </p:grpSpPr>
            <p:sp>
              <p:nvSpPr>
                <p:cNvPr id="9266" name="Google Shape;9266;p105"/>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105"/>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105"/>
              <p:cNvGrpSpPr/>
              <p:nvPr/>
            </p:nvGrpSpPr>
            <p:grpSpPr>
              <a:xfrm>
                <a:off x="4343600" y="3943844"/>
                <a:ext cx="43580" cy="37312"/>
                <a:chOff x="4343600" y="3943844"/>
                <a:chExt cx="43580" cy="37312"/>
              </a:xfrm>
            </p:grpSpPr>
            <p:sp>
              <p:nvSpPr>
                <p:cNvPr id="9269" name="Google Shape;9269;p105"/>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105"/>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105"/>
              <p:cNvGrpSpPr/>
              <p:nvPr/>
            </p:nvGrpSpPr>
            <p:grpSpPr>
              <a:xfrm>
                <a:off x="4172339" y="3381693"/>
                <a:ext cx="31499" cy="27001"/>
                <a:chOff x="4172339" y="3381693"/>
                <a:chExt cx="31499" cy="27001"/>
              </a:xfrm>
            </p:grpSpPr>
            <p:sp>
              <p:nvSpPr>
                <p:cNvPr id="9272" name="Google Shape;9272;p105"/>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105"/>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7" name="Shape 9277"/>
        <p:cNvGrpSpPr/>
        <p:nvPr/>
      </p:nvGrpSpPr>
      <p:grpSpPr>
        <a:xfrm>
          <a:off x="0" y="0"/>
          <a:ext cx="0" cy="0"/>
          <a:chOff x="0" y="0"/>
          <a:chExt cx="0" cy="0"/>
        </a:xfrm>
      </p:grpSpPr>
      <p:grpSp>
        <p:nvGrpSpPr>
          <p:cNvPr id="9278" name="Google Shape;9278;p106"/>
          <p:cNvGrpSpPr/>
          <p:nvPr/>
        </p:nvGrpSpPr>
        <p:grpSpPr>
          <a:xfrm>
            <a:off x="2126623" y="3607908"/>
            <a:ext cx="1102891" cy="760337"/>
            <a:chOff x="4967783" y="2151471"/>
            <a:chExt cx="3920692" cy="2702940"/>
          </a:xfrm>
        </p:grpSpPr>
        <p:grpSp>
          <p:nvGrpSpPr>
            <p:cNvPr id="9279" name="Google Shape;9279;p106"/>
            <p:cNvGrpSpPr/>
            <p:nvPr/>
          </p:nvGrpSpPr>
          <p:grpSpPr>
            <a:xfrm>
              <a:off x="5045709" y="2252109"/>
              <a:ext cx="3761071" cy="2501708"/>
              <a:chOff x="2691784" y="1805334"/>
              <a:chExt cx="3761071" cy="2501708"/>
            </a:xfrm>
          </p:grpSpPr>
          <p:sp>
            <p:nvSpPr>
              <p:cNvPr id="9280" name="Google Shape;9280;p10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10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10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10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10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10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10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106"/>
            <p:cNvGrpSpPr/>
            <p:nvPr/>
          </p:nvGrpSpPr>
          <p:grpSpPr>
            <a:xfrm>
              <a:off x="4967783" y="2151471"/>
              <a:ext cx="3920692" cy="2702940"/>
              <a:chOff x="2613858" y="1704696"/>
              <a:chExt cx="3920692" cy="2702940"/>
            </a:xfrm>
          </p:grpSpPr>
          <p:sp>
            <p:nvSpPr>
              <p:cNvPr id="9288" name="Google Shape;9288;p10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10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10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10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10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3" name="Google Shape;9293;p106"/>
          <p:cNvGrpSpPr/>
          <p:nvPr/>
        </p:nvGrpSpPr>
        <p:grpSpPr>
          <a:xfrm>
            <a:off x="3530532" y="1496185"/>
            <a:ext cx="1561911" cy="708580"/>
            <a:chOff x="3530532" y="1496185"/>
            <a:chExt cx="1561911" cy="708580"/>
          </a:xfrm>
        </p:grpSpPr>
        <p:grpSp>
          <p:nvGrpSpPr>
            <p:cNvPr id="9294" name="Google Shape;9294;p106"/>
            <p:cNvGrpSpPr/>
            <p:nvPr/>
          </p:nvGrpSpPr>
          <p:grpSpPr>
            <a:xfrm>
              <a:off x="3720318" y="1857562"/>
              <a:ext cx="1372125" cy="54"/>
              <a:chOff x="3720318" y="1857562"/>
              <a:chExt cx="1372125" cy="54"/>
            </a:xfrm>
          </p:grpSpPr>
          <p:cxnSp>
            <p:nvCxnSpPr>
              <p:cNvPr id="9295" name="Google Shape;9295;p106"/>
              <p:cNvCxnSpPr>
                <a:endCxn id="929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297" name="Google Shape;9297;p10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298" name="Google Shape;9298;p10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299" name="Google Shape;9299;p106"/>
              <p:cNvCxnSpPr>
                <a:stCxn id="929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300" name="Google Shape;9300;p106"/>
            <p:cNvGrpSpPr/>
            <p:nvPr/>
          </p:nvGrpSpPr>
          <p:grpSpPr>
            <a:xfrm>
              <a:off x="3567462" y="1496185"/>
              <a:ext cx="286500" cy="272914"/>
              <a:chOff x="3567462" y="1496185"/>
              <a:chExt cx="286500" cy="272914"/>
            </a:xfrm>
          </p:grpSpPr>
          <p:cxnSp>
            <p:nvCxnSpPr>
              <p:cNvPr id="9301" name="Google Shape;9301;p10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302" name="Google Shape;9302;p10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3" name="Google Shape;9303;p10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10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5" name="Google Shape;9305;p106"/>
            <p:cNvGrpSpPr/>
            <p:nvPr/>
          </p:nvGrpSpPr>
          <p:grpSpPr>
            <a:xfrm>
              <a:off x="3929014" y="1960574"/>
              <a:ext cx="286500" cy="242342"/>
              <a:chOff x="3929014" y="1960574"/>
              <a:chExt cx="286500" cy="242342"/>
            </a:xfrm>
          </p:grpSpPr>
          <p:cxnSp>
            <p:nvCxnSpPr>
              <p:cNvPr id="9306" name="Google Shape;9306;p10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307" name="Google Shape;9307;p10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106"/>
            <p:cNvGrpSpPr/>
            <p:nvPr/>
          </p:nvGrpSpPr>
          <p:grpSpPr>
            <a:xfrm>
              <a:off x="4290828" y="1496185"/>
              <a:ext cx="286500" cy="272914"/>
              <a:chOff x="4290828" y="1496185"/>
              <a:chExt cx="286500" cy="272914"/>
            </a:xfrm>
          </p:grpSpPr>
          <p:cxnSp>
            <p:nvCxnSpPr>
              <p:cNvPr id="9309" name="Google Shape;9309;p10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310" name="Google Shape;9310;p10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1" name="Google Shape;9311;p10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10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2" name="Google Shape;9312;p106"/>
            <p:cNvGrpSpPr/>
            <p:nvPr/>
          </p:nvGrpSpPr>
          <p:grpSpPr>
            <a:xfrm>
              <a:off x="4657726" y="1959674"/>
              <a:ext cx="286500" cy="245092"/>
              <a:chOff x="4657726" y="1959674"/>
              <a:chExt cx="286500" cy="245092"/>
            </a:xfrm>
          </p:grpSpPr>
          <p:cxnSp>
            <p:nvCxnSpPr>
              <p:cNvPr id="9313" name="Google Shape;9313;p10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314" name="Google Shape;9314;p10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15" name="Google Shape;9315;p106"/>
          <p:cNvGrpSpPr/>
          <p:nvPr/>
        </p:nvGrpSpPr>
        <p:grpSpPr>
          <a:xfrm>
            <a:off x="3512551" y="2358282"/>
            <a:ext cx="1597032" cy="378649"/>
            <a:chOff x="3512551" y="2358282"/>
            <a:chExt cx="1597032" cy="378649"/>
          </a:xfrm>
        </p:grpSpPr>
        <p:grpSp>
          <p:nvGrpSpPr>
            <p:cNvPr id="9316" name="Google Shape;9316;p106"/>
            <p:cNvGrpSpPr/>
            <p:nvPr/>
          </p:nvGrpSpPr>
          <p:grpSpPr>
            <a:xfrm>
              <a:off x="3738198" y="2553002"/>
              <a:ext cx="1145834" cy="117"/>
              <a:chOff x="3738198" y="2553002"/>
              <a:chExt cx="1145834" cy="117"/>
            </a:xfrm>
          </p:grpSpPr>
          <p:cxnSp>
            <p:nvCxnSpPr>
              <p:cNvPr id="9317" name="Google Shape;9317;p10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318" name="Google Shape;9318;p10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319" name="Google Shape;9319;p106"/>
              <p:cNvCxnSpPr>
                <a:stCxn id="9320" idx="6"/>
                <a:endCxn id="932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322" name="Google Shape;9322;p106"/>
            <p:cNvGrpSpPr/>
            <p:nvPr/>
          </p:nvGrpSpPr>
          <p:grpSpPr>
            <a:xfrm>
              <a:off x="3969644" y="2440153"/>
              <a:ext cx="225900" cy="296779"/>
              <a:chOff x="3969644" y="2440153"/>
              <a:chExt cx="225900" cy="296779"/>
            </a:xfrm>
          </p:grpSpPr>
          <p:cxnSp>
            <p:nvCxnSpPr>
              <p:cNvPr id="9323" name="Google Shape;9323;p10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321" name="Google Shape;9321;p10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10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106"/>
            <p:cNvGrpSpPr/>
            <p:nvPr/>
          </p:nvGrpSpPr>
          <p:grpSpPr>
            <a:xfrm>
              <a:off x="4426818" y="2358282"/>
              <a:ext cx="225600" cy="307471"/>
              <a:chOff x="4426818" y="2358282"/>
              <a:chExt cx="225600" cy="307471"/>
            </a:xfrm>
          </p:grpSpPr>
          <p:cxnSp>
            <p:nvCxnSpPr>
              <p:cNvPr id="9326" name="Google Shape;9326;p106"/>
              <p:cNvCxnSpPr>
                <a:stCxn id="932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328" name="Google Shape;9328;p10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10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106"/>
            <p:cNvGrpSpPr/>
            <p:nvPr/>
          </p:nvGrpSpPr>
          <p:grpSpPr>
            <a:xfrm>
              <a:off x="4883984" y="2440153"/>
              <a:ext cx="225600" cy="296479"/>
              <a:chOff x="4883984" y="2440153"/>
              <a:chExt cx="225600" cy="296479"/>
            </a:xfrm>
          </p:grpSpPr>
          <p:cxnSp>
            <p:nvCxnSpPr>
              <p:cNvPr id="9330" name="Google Shape;9330;p10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331" name="Google Shape;9331;p10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10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106"/>
            <p:cNvGrpSpPr/>
            <p:nvPr/>
          </p:nvGrpSpPr>
          <p:grpSpPr>
            <a:xfrm>
              <a:off x="3512551" y="2440252"/>
              <a:ext cx="225647" cy="225732"/>
              <a:chOff x="2182679" y="2292572"/>
              <a:chExt cx="792300" cy="792600"/>
            </a:xfrm>
          </p:grpSpPr>
          <p:cxnSp>
            <p:nvCxnSpPr>
              <p:cNvPr id="9334" name="Google Shape;9334;p106"/>
              <p:cNvCxnSpPr>
                <a:stCxn id="9335" idx="0"/>
              </p:cNvCxnSpPr>
              <p:nvPr/>
            </p:nvCxnSpPr>
            <p:spPr>
              <a:xfrm rot="10800000">
                <a:off x="2578961" y="2362314"/>
                <a:ext cx="0" cy="31500"/>
              </a:xfrm>
              <a:prstGeom prst="straightConnector1">
                <a:avLst/>
              </a:prstGeom>
              <a:noFill/>
              <a:ln cap="flat" cmpd="sng" w="9525">
                <a:solidFill>
                  <a:srgbClr val="435D74"/>
                </a:solidFill>
                <a:prstDash val="solid"/>
                <a:round/>
                <a:headEnd len="med" w="med" type="none"/>
                <a:tailEnd len="med" w="med" type="none"/>
              </a:ln>
            </p:spPr>
          </p:cxnSp>
          <p:sp>
            <p:nvSpPr>
              <p:cNvPr id="9320" name="Google Shape;9320;p10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10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6" name="Google Shape;9336;p106"/>
          <p:cNvGrpSpPr/>
          <p:nvPr/>
        </p:nvGrpSpPr>
        <p:grpSpPr>
          <a:xfrm>
            <a:off x="6872633" y="1182079"/>
            <a:ext cx="1559809" cy="722610"/>
            <a:chOff x="634175" y="2986275"/>
            <a:chExt cx="3147949" cy="1458344"/>
          </a:xfrm>
        </p:grpSpPr>
        <p:cxnSp>
          <p:nvCxnSpPr>
            <p:cNvPr id="9337" name="Google Shape;9337;p106"/>
            <p:cNvCxnSpPr>
              <a:stCxn id="9338" idx="4"/>
              <a:endCxn id="933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340" name="Google Shape;9340;p106"/>
            <p:cNvCxnSpPr>
              <a:stCxn id="9339" idx="0"/>
              <a:endCxn id="934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342" name="Google Shape;9342;p106"/>
            <p:cNvCxnSpPr>
              <a:stCxn id="9341" idx="4"/>
              <a:endCxn id="934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344" name="Google Shape;9344;p106"/>
            <p:cNvCxnSpPr>
              <a:stCxn id="9343" idx="0"/>
              <a:endCxn id="934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345" name="Google Shape;9345;p10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341" name="Google Shape;9341;p10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338" name="Google Shape;9338;p10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343" name="Google Shape;9343;p10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339" name="Google Shape;9339;p10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346" name="Google Shape;9346;p106"/>
          <p:cNvGrpSpPr/>
          <p:nvPr/>
        </p:nvGrpSpPr>
        <p:grpSpPr>
          <a:xfrm>
            <a:off x="3526424" y="2891987"/>
            <a:ext cx="1570719" cy="294123"/>
            <a:chOff x="998425" y="1182125"/>
            <a:chExt cx="1065400" cy="199500"/>
          </a:xfrm>
        </p:grpSpPr>
        <p:sp>
          <p:nvSpPr>
            <p:cNvPr id="9347" name="Google Shape;9347;p10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10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10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10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10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106"/>
          <p:cNvGrpSpPr/>
          <p:nvPr/>
        </p:nvGrpSpPr>
        <p:grpSpPr>
          <a:xfrm>
            <a:off x="6869680" y="2009474"/>
            <a:ext cx="1565716" cy="366729"/>
            <a:chOff x="1247650" y="2075423"/>
            <a:chExt cx="6648477" cy="1557238"/>
          </a:xfrm>
        </p:grpSpPr>
        <p:sp>
          <p:nvSpPr>
            <p:cNvPr id="9353" name="Google Shape;9353;p10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10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10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10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10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10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106"/>
          <p:cNvGrpSpPr/>
          <p:nvPr/>
        </p:nvGrpSpPr>
        <p:grpSpPr>
          <a:xfrm>
            <a:off x="6853992" y="3158289"/>
            <a:ext cx="1597061" cy="663440"/>
            <a:chOff x="6796238" y="3158297"/>
            <a:chExt cx="1630319" cy="677257"/>
          </a:xfrm>
        </p:grpSpPr>
        <p:cxnSp>
          <p:nvCxnSpPr>
            <p:cNvPr id="9360" name="Google Shape;9360;p10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361" name="Google Shape;9361;p10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362" name="Google Shape;9362;p10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363" name="Google Shape;9363;p10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364" name="Google Shape;9364;p106"/>
            <p:cNvGrpSpPr/>
            <p:nvPr/>
          </p:nvGrpSpPr>
          <p:grpSpPr>
            <a:xfrm>
              <a:off x="6796238" y="3311904"/>
              <a:ext cx="1630319" cy="377697"/>
              <a:chOff x="6796238" y="3311904"/>
              <a:chExt cx="1630319" cy="377697"/>
            </a:xfrm>
          </p:grpSpPr>
          <p:sp>
            <p:nvSpPr>
              <p:cNvPr id="9365" name="Google Shape;9365;p10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10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10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8" name="Google Shape;9368;p106"/>
          <p:cNvGrpSpPr/>
          <p:nvPr/>
        </p:nvGrpSpPr>
        <p:grpSpPr>
          <a:xfrm>
            <a:off x="5375130" y="1179681"/>
            <a:ext cx="1368606" cy="1593805"/>
            <a:chOff x="1839112" y="2209163"/>
            <a:chExt cx="1918159" cy="2233784"/>
          </a:xfrm>
        </p:grpSpPr>
        <p:sp>
          <p:nvSpPr>
            <p:cNvPr id="9369" name="Google Shape;9369;p10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10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10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2" name="Google Shape;9372;p106"/>
            <p:cNvCxnSpPr>
              <a:stCxn id="9369" idx="6"/>
              <a:endCxn id="937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373" name="Google Shape;9373;p106"/>
            <p:cNvCxnSpPr>
              <a:stCxn id="9370" idx="4"/>
              <a:endCxn id="937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375" name="Google Shape;9375;p106"/>
            <p:cNvCxnSpPr>
              <a:stCxn id="9374" idx="6"/>
              <a:endCxn id="937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376" name="Google Shape;9376;p106"/>
            <p:cNvCxnSpPr>
              <a:stCxn id="9371" idx="4"/>
              <a:endCxn id="937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374" name="Google Shape;9374;p10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10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10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9" name="Google Shape;9379;p106"/>
            <p:cNvCxnSpPr>
              <a:endCxn id="937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380" name="Google Shape;9380;p106"/>
          <p:cNvGrpSpPr/>
          <p:nvPr/>
        </p:nvGrpSpPr>
        <p:grpSpPr>
          <a:xfrm>
            <a:off x="3507503" y="1185917"/>
            <a:ext cx="1637968" cy="154942"/>
            <a:chOff x="238125" y="2506075"/>
            <a:chExt cx="7115411" cy="673075"/>
          </a:xfrm>
        </p:grpSpPr>
        <p:sp>
          <p:nvSpPr>
            <p:cNvPr id="9381" name="Google Shape;9381;p10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10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10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10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10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106"/>
          <p:cNvGrpSpPr/>
          <p:nvPr/>
        </p:nvGrpSpPr>
        <p:grpSpPr>
          <a:xfrm>
            <a:off x="746187" y="1507514"/>
            <a:ext cx="2476762" cy="91743"/>
            <a:chOff x="1464850" y="436376"/>
            <a:chExt cx="6001362" cy="222300"/>
          </a:xfrm>
        </p:grpSpPr>
        <p:sp>
          <p:nvSpPr>
            <p:cNvPr id="9387" name="Google Shape;9387;p10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10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10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10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10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92" name="Google Shape;9392;p10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393" name="Google Shape;9393;p10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394" name="Google Shape;9394;p10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395" name="Google Shape;9395;p10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396" name="Google Shape;9396;p106"/>
          <p:cNvGrpSpPr/>
          <p:nvPr/>
        </p:nvGrpSpPr>
        <p:grpSpPr>
          <a:xfrm>
            <a:off x="732455" y="2742980"/>
            <a:ext cx="1452710" cy="651923"/>
            <a:chOff x="803162" y="2667727"/>
            <a:chExt cx="1411906" cy="633611"/>
          </a:xfrm>
        </p:grpSpPr>
        <p:cxnSp>
          <p:nvCxnSpPr>
            <p:cNvPr id="9397" name="Google Shape;9397;p106"/>
            <p:cNvCxnSpPr>
              <a:stCxn id="9398" idx="2"/>
              <a:endCxn id="939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00" name="Google Shape;9400;p106"/>
            <p:cNvCxnSpPr>
              <a:stCxn id="9401" idx="0"/>
              <a:endCxn id="939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02" name="Google Shape;9402;p106"/>
            <p:cNvCxnSpPr>
              <a:stCxn id="9401" idx="2"/>
              <a:endCxn id="940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04" name="Google Shape;9404;p106"/>
            <p:cNvCxnSpPr>
              <a:stCxn id="9405" idx="0"/>
              <a:endCxn id="940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06" name="Google Shape;9406;p106"/>
            <p:cNvCxnSpPr>
              <a:stCxn id="9399" idx="2"/>
              <a:endCxn id="940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08" name="Google Shape;9408;p106"/>
            <p:cNvCxnSpPr>
              <a:stCxn id="9409" idx="0"/>
              <a:endCxn id="939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405" name="Google Shape;9405;p10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03" name="Google Shape;9403;p10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09" name="Google Shape;9409;p10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07" name="Google Shape;9407;p10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399" name="Google Shape;9399;p10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01" name="Google Shape;9401;p10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398" name="Google Shape;9398;p10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410" name="Google Shape;9410;p106"/>
          <p:cNvGrpSpPr/>
          <p:nvPr/>
        </p:nvGrpSpPr>
        <p:grpSpPr>
          <a:xfrm>
            <a:off x="732456" y="1178518"/>
            <a:ext cx="2518541" cy="209309"/>
            <a:chOff x="803163" y="1111966"/>
            <a:chExt cx="2447800" cy="203430"/>
          </a:xfrm>
        </p:grpSpPr>
        <p:grpSp>
          <p:nvGrpSpPr>
            <p:cNvPr id="9411" name="Google Shape;9411;p106"/>
            <p:cNvGrpSpPr/>
            <p:nvPr/>
          </p:nvGrpSpPr>
          <p:grpSpPr>
            <a:xfrm>
              <a:off x="1958180" y="1111966"/>
              <a:ext cx="588019" cy="121396"/>
              <a:chOff x="4808316" y="2800065"/>
              <a:chExt cx="1999386" cy="412910"/>
            </a:xfrm>
          </p:grpSpPr>
          <p:sp>
            <p:nvSpPr>
              <p:cNvPr id="9412" name="Google Shape;9412;p10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3" name="Google Shape;9413;p106"/>
              <p:cNvGrpSpPr/>
              <p:nvPr/>
            </p:nvGrpSpPr>
            <p:grpSpPr>
              <a:xfrm>
                <a:off x="4808316" y="2800065"/>
                <a:ext cx="92400" cy="411825"/>
                <a:chOff x="845575" y="2563700"/>
                <a:chExt cx="92400" cy="411825"/>
              </a:xfrm>
            </p:grpSpPr>
            <p:cxnSp>
              <p:nvCxnSpPr>
                <p:cNvPr id="9414" name="Google Shape;9414;p10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415" name="Google Shape;9415;p10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416" name="Google Shape;9416;p10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417" name="Google Shape;9417;p10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8" name="Google Shape;9418;p106"/>
            <p:cNvGrpSpPr/>
            <p:nvPr/>
          </p:nvGrpSpPr>
          <p:grpSpPr>
            <a:xfrm>
              <a:off x="803163" y="1111974"/>
              <a:ext cx="591158" cy="121545"/>
              <a:chOff x="803163" y="1111974"/>
              <a:chExt cx="591158" cy="121545"/>
            </a:xfrm>
          </p:grpSpPr>
          <p:grpSp>
            <p:nvGrpSpPr>
              <p:cNvPr id="9419" name="Google Shape;9419;p106"/>
              <p:cNvGrpSpPr/>
              <p:nvPr/>
            </p:nvGrpSpPr>
            <p:grpSpPr>
              <a:xfrm>
                <a:off x="803163" y="1111974"/>
                <a:ext cx="27175" cy="121077"/>
                <a:chOff x="845575" y="2563700"/>
                <a:chExt cx="92400" cy="411825"/>
              </a:xfrm>
            </p:grpSpPr>
            <p:cxnSp>
              <p:nvCxnSpPr>
                <p:cNvPr id="9420" name="Google Shape;9420;p10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421" name="Google Shape;9421;p10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2" name="Google Shape;9422;p10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106"/>
            <p:cNvGrpSpPr/>
            <p:nvPr/>
          </p:nvGrpSpPr>
          <p:grpSpPr>
            <a:xfrm>
              <a:off x="1381910" y="1194219"/>
              <a:ext cx="588341" cy="121177"/>
              <a:chOff x="1381910" y="1194219"/>
              <a:chExt cx="588341" cy="121177"/>
            </a:xfrm>
          </p:grpSpPr>
          <p:grpSp>
            <p:nvGrpSpPr>
              <p:cNvPr id="9424" name="Google Shape;9424;p106"/>
              <p:cNvGrpSpPr/>
              <p:nvPr/>
            </p:nvGrpSpPr>
            <p:grpSpPr>
              <a:xfrm rot="10800000">
                <a:off x="1381910" y="1194319"/>
                <a:ext cx="27175" cy="121077"/>
                <a:chOff x="2070100" y="2563700"/>
                <a:chExt cx="92400" cy="411825"/>
              </a:xfrm>
            </p:grpSpPr>
            <p:cxnSp>
              <p:nvCxnSpPr>
                <p:cNvPr id="9425" name="Google Shape;9425;p10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426" name="Google Shape;9426;p10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7" name="Google Shape;9427;p10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106"/>
            <p:cNvGrpSpPr/>
            <p:nvPr/>
          </p:nvGrpSpPr>
          <p:grpSpPr>
            <a:xfrm>
              <a:off x="2532079" y="1194219"/>
              <a:ext cx="704927" cy="121177"/>
              <a:chOff x="2532079" y="1194219"/>
              <a:chExt cx="704927" cy="121177"/>
            </a:xfrm>
          </p:grpSpPr>
          <p:grpSp>
            <p:nvGrpSpPr>
              <p:cNvPr id="9429" name="Google Shape;9429;p106"/>
              <p:cNvGrpSpPr/>
              <p:nvPr/>
            </p:nvGrpSpPr>
            <p:grpSpPr>
              <a:xfrm rot="10800000">
                <a:off x="2532079" y="1194319"/>
                <a:ext cx="27175" cy="121077"/>
                <a:chOff x="2070100" y="2563700"/>
                <a:chExt cx="92400" cy="411825"/>
              </a:xfrm>
            </p:grpSpPr>
            <p:cxnSp>
              <p:nvCxnSpPr>
                <p:cNvPr id="9430" name="Google Shape;9430;p10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431" name="Google Shape;9431;p10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2" name="Google Shape;9432;p10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33" name="Google Shape;9433;p106"/>
          <p:cNvGrpSpPr/>
          <p:nvPr/>
        </p:nvGrpSpPr>
        <p:grpSpPr>
          <a:xfrm>
            <a:off x="3525467" y="3875150"/>
            <a:ext cx="1567778" cy="491677"/>
            <a:chOff x="5194708" y="3484366"/>
            <a:chExt cx="3148148" cy="987304"/>
          </a:xfrm>
        </p:grpSpPr>
        <p:grpSp>
          <p:nvGrpSpPr>
            <p:cNvPr id="9434" name="Google Shape;9434;p106"/>
            <p:cNvGrpSpPr/>
            <p:nvPr/>
          </p:nvGrpSpPr>
          <p:grpSpPr>
            <a:xfrm>
              <a:off x="7531521" y="3484366"/>
              <a:ext cx="811335" cy="987304"/>
              <a:chOff x="3379425" y="1617275"/>
              <a:chExt cx="1090650" cy="1327200"/>
            </a:xfrm>
          </p:grpSpPr>
          <p:sp>
            <p:nvSpPr>
              <p:cNvPr id="9435" name="Google Shape;9435;p10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10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10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106"/>
            <p:cNvGrpSpPr/>
            <p:nvPr/>
          </p:nvGrpSpPr>
          <p:grpSpPr>
            <a:xfrm>
              <a:off x="6752546" y="3484366"/>
              <a:ext cx="811428" cy="987304"/>
              <a:chOff x="2332275" y="1617275"/>
              <a:chExt cx="1090775" cy="1327200"/>
            </a:xfrm>
          </p:grpSpPr>
          <p:sp>
            <p:nvSpPr>
              <p:cNvPr id="9439" name="Google Shape;9439;p10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10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10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106"/>
            <p:cNvGrpSpPr/>
            <p:nvPr/>
          </p:nvGrpSpPr>
          <p:grpSpPr>
            <a:xfrm>
              <a:off x="5973664" y="3484366"/>
              <a:ext cx="811335" cy="987304"/>
              <a:chOff x="1285250" y="1617275"/>
              <a:chExt cx="1090650" cy="1327200"/>
            </a:xfrm>
          </p:grpSpPr>
          <p:sp>
            <p:nvSpPr>
              <p:cNvPr id="9443" name="Google Shape;9443;p10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10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10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106"/>
            <p:cNvGrpSpPr/>
            <p:nvPr/>
          </p:nvGrpSpPr>
          <p:grpSpPr>
            <a:xfrm>
              <a:off x="5194708" y="3484366"/>
              <a:ext cx="811409" cy="987304"/>
              <a:chOff x="238125" y="1617275"/>
              <a:chExt cx="1090750" cy="1327200"/>
            </a:xfrm>
          </p:grpSpPr>
          <p:sp>
            <p:nvSpPr>
              <p:cNvPr id="9447" name="Google Shape;9447;p10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10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10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0" name="Google Shape;9450;p106"/>
          <p:cNvGrpSpPr/>
          <p:nvPr/>
        </p:nvGrpSpPr>
        <p:grpSpPr>
          <a:xfrm>
            <a:off x="3486076" y="3355561"/>
            <a:ext cx="1616964" cy="346256"/>
            <a:chOff x="1808063" y="4294338"/>
            <a:chExt cx="3370782" cy="721817"/>
          </a:xfrm>
        </p:grpSpPr>
        <p:sp>
          <p:nvSpPr>
            <p:cNvPr id="9451" name="Google Shape;9451;p10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10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10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10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10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10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10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10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10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10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106"/>
          <p:cNvGrpSpPr/>
          <p:nvPr/>
        </p:nvGrpSpPr>
        <p:grpSpPr>
          <a:xfrm>
            <a:off x="764288" y="3641590"/>
            <a:ext cx="1295882" cy="646587"/>
            <a:chOff x="834100" y="3642869"/>
            <a:chExt cx="1259483" cy="628426"/>
          </a:xfrm>
        </p:grpSpPr>
        <p:sp>
          <p:nvSpPr>
            <p:cNvPr id="9462" name="Google Shape;9462;p10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10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10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10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10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10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10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10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10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10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10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10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10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10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10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10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10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10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10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10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10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10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10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10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10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7" name="Google Shape;9487;p106"/>
            <p:cNvGrpSpPr/>
            <p:nvPr/>
          </p:nvGrpSpPr>
          <p:grpSpPr>
            <a:xfrm>
              <a:off x="1360364" y="3847835"/>
              <a:ext cx="208119" cy="224359"/>
              <a:chOff x="1360769" y="3847100"/>
              <a:chExt cx="208119" cy="224359"/>
            </a:xfrm>
          </p:grpSpPr>
          <p:sp>
            <p:nvSpPr>
              <p:cNvPr id="9488" name="Google Shape;9488;p10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10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10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10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10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10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10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10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10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0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10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10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10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10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10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10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10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10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10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10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8" name="Google Shape;9508;p10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10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10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10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10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10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10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10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10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10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10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10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10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10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106"/>
          <p:cNvGrpSpPr/>
          <p:nvPr/>
        </p:nvGrpSpPr>
        <p:grpSpPr>
          <a:xfrm rot="5400000">
            <a:off x="5977401" y="3438087"/>
            <a:ext cx="164064" cy="1414916"/>
            <a:chOff x="4428249" y="1369375"/>
            <a:chExt cx="36905" cy="429569"/>
          </a:xfrm>
        </p:grpSpPr>
        <p:sp>
          <p:nvSpPr>
            <p:cNvPr id="9523" name="Google Shape;9523;p10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10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10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10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10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10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10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10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10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10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10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10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10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10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10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10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10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10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10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10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10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10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10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10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10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10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10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10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10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10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0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10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106"/>
          <p:cNvGrpSpPr/>
          <p:nvPr/>
        </p:nvGrpSpPr>
        <p:grpSpPr>
          <a:xfrm flipH="1" rot="10800000">
            <a:off x="5349830" y="3026630"/>
            <a:ext cx="1419207" cy="24808"/>
            <a:chOff x="219558" y="4738465"/>
            <a:chExt cx="5852400" cy="102300"/>
          </a:xfrm>
        </p:grpSpPr>
        <p:cxnSp>
          <p:nvCxnSpPr>
            <p:cNvPr id="9556" name="Google Shape;9556;p10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557" name="Google Shape;9557;p10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10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10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10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10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106"/>
          <p:cNvGrpSpPr/>
          <p:nvPr/>
        </p:nvGrpSpPr>
        <p:grpSpPr>
          <a:xfrm>
            <a:off x="5361148" y="3399694"/>
            <a:ext cx="1396570" cy="385016"/>
            <a:chOff x="5286284" y="2966544"/>
            <a:chExt cx="1396570" cy="385016"/>
          </a:xfrm>
        </p:grpSpPr>
        <p:cxnSp>
          <p:nvCxnSpPr>
            <p:cNvPr id="9563" name="Google Shape;9563;p10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564" name="Google Shape;9564;p10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565" name="Google Shape;9565;p106"/>
            <p:cNvGrpSpPr/>
            <p:nvPr/>
          </p:nvGrpSpPr>
          <p:grpSpPr>
            <a:xfrm>
              <a:off x="5287688" y="3173364"/>
              <a:ext cx="1395166" cy="74100"/>
              <a:chOff x="5287688" y="3173364"/>
              <a:chExt cx="1395166" cy="74100"/>
            </a:xfrm>
          </p:grpSpPr>
          <p:cxnSp>
            <p:nvCxnSpPr>
              <p:cNvPr id="9566" name="Google Shape;9566;p10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567" name="Google Shape;9567;p10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568" name="Google Shape;9568;p10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569" name="Google Shape;9569;p10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570" name="Google Shape;9570;p10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571" name="Google Shape;9571;p10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572" name="Google Shape;9572;p10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573" name="Google Shape;9573;p10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574" name="Google Shape;9574;p10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575" name="Google Shape;9575;p106"/>
          <p:cNvGrpSpPr/>
          <p:nvPr/>
        </p:nvGrpSpPr>
        <p:grpSpPr>
          <a:xfrm>
            <a:off x="2047214" y="1818470"/>
            <a:ext cx="1182276" cy="662027"/>
            <a:chOff x="2029517" y="1732295"/>
            <a:chExt cx="1149068" cy="643432"/>
          </a:xfrm>
        </p:grpSpPr>
        <p:grpSp>
          <p:nvGrpSpPr>
            <p:cNvPr id="9576" name="Google Shape;9576;p106"/>
            <p:cNvGrpSpPr/>
            <p:nvPr/>
          </p:nvGrpSpPr>
          <p:grpSpPr>
            <a:xfrm>
              <a:off x="2708660" y="1746937"/>
              <a:ext cx="455427" cy="244429"/>
              <a:chOff x="2700693" y="1746937"/>
              <a:chExt cx="455427" cy="244429"/>
            </a:xfrm>
          </p:grpSpPr>
          <p:grpSp>
            <p:nvGrpSpPr>
              <p:cNvPr id="9577" name="Google Shape;9577;p106"/>
              <p:cNvGrpSpPr/>
              <p:nvPr/>
            </p:nvGrpSpPr>
            <p:grpSpPr>
              <a:xfrm>
                <a:off x="2905682" y="1782817"/>
                <a:ext cx="250438" cy="208549"/>
                <a:chOff x="2905682" y="1782817"/>
                <a:chExt cx="250438" cy="208549"/>
              </a:xfrm>
            </p:grpSpPr>
            <p:cxnSp>
              <p:nvCxnSpPr>
                <p:cNvPr id="9578" name="Google Shape;9578;p10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579" name="Google Shape;9579;p10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106"/>
              <p:cNvGrpSpPr/>
              <p:nvPr/>
            </p:nvGrpSpPr>
            <p:grpSpPr>
              <a:xfrm>
                <a:off x="2700693" y="1746937"/>
                <a:ext cx="449967" cy="72374"/>
                <a:chOff x="2700693" y="1746937"/>
                <a:chExt cx="449967" cy="72374"/>
              </a:xfrm>
            </p:grpSpPr>
            <p:cxnSp>
              <p:nvCxnSpPr>
                <p:cNvPr id="9581" name="Google Shape;9581;p10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582" name="Google Shape;9582;p10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83" name="Google Shape;9583;p106"/>
            <p:cNvGrpSpPr/>
            <p:nvPr/>
          </p:nvGrpSpPr>
          <p:grpSpPr>
            <a:xfrm>
              <a:off x="2029517" y="1732295"/>
              <a:ext cx="1149068" cy="643432"/>
              <a:chOff x="2029517" y="1732295"/>
              <a:chExt cx="1149068" cy="643432"/>
            </a:xfrm>
          </p:grpSpPr>
          <p:grpSp>
            <p:nvGrpSpPr>
              <p:cNvPr id="9584" name="Google Shape;9584;p106"/>
              <p:cNvGrpSpPr/>
              <p:nvPr/>
            </p:nvGrpSpPr>
            <p:grpSpPr>
              <a:xfrm>
                <a:off x="2703618" y="2103152"/>
                <a:ext cx="474966" cy="260017"/>
                <a:chOff x="2703618" y="2103152"/>
                <a:chExt cx="474966" cy="260017"/>
              </a:xfrm>
            </p:grpSpPr>
            <p:grpSp>
              <p:nvGrpSpPr>
                <p:cNvPr id="9585" name="Google Shape;9585;p106"/>
                <p:cNvGrpSpPr/>
                <p:nvPr/>
              </p:nvGrpSpPr>
              <p:grpSpPr>
                <a:xfrm>
                  <a:off x="2703618" y="2290640"/>
                  <a:ext cx="450291" cy="72529"/>
                  <a:chOff x="2703618" y="2290640"/>
                  <a:chExt cx="450291" cy="72529"/>
                </a:xfrm>
              </p:grpSpPr>
              <p:cxnSp>
                <p:nvCxnSpPr>
                  <p:cNvPr id="9586" name="Google Shape;9586;p10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587" name="Google Shape;9587;p10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106"/>
                <p:cNvGrpSpPr/>
                <p:nvPr/>
              </p:nvGrpSpPr>
              <p:grpSpPr>
                <a:xfrm>
                  <a:off x="2908607" y="2103152"/>
                  <a:ext cx="269977" cy="223538"/>
                  <a:chOff x="2908607" y="2103152"/>
                  <a:chExt cx="269977" cy="223538"/>
                </a:xfrm>
              </p:grpSpPr>
              <p:cxnSp>
                <p:nvCxnSpPr>
                  <p:cNvPr id="9589" name="Google Shape;9589;p10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590" name="Google Shape;9590;p10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1" name="Google Shape;9591;p106"/>
              <p:cNvGrpSpPr/>
              <p:nvPr/>
            </p:nvGrpSpPr>
            <p:grpSpPr>
              <a:xfrm>
                <a:off x="2029517" y="1732295"/>
                <a:ext cx="685827" cy="643432"/>
                <a:chOff x="2029517" y="1732295"/>
                <a:chExt cx="685827" cy="643432"/>
              </a:xfrm>
            </p:grpSpPr>
            <p:sp>
              <p:nvSpPr>
                <p:cNvPr id="9592" name="Google Shape;9592;p10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3" name="Google Shape;9593;p106"/>
                <p:cNvGrpSpPr/>
                <p:nvPr/>
              </p:nvGrpSpPr>
              <p:grpSpPr>
                <a:xfrm>
                  <a:off x="2158948" y="1732295"/>
                  <a:ext cx="556396" cy="333108"/>
                  <a:chOff x="2158948" y="1732295"/>
                  <a:chExt cx="556396" cy="333108"/>
                </a:xfrm>
              </p:grpSpPr>
              <p:cxnSp>
                <p:nvCxnSpPr>
                  <p:cNvPr id="9594" name="Google Shape;9594;p10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595" name="Google Shape;9595;p10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106"/>
                <p:cNvGrpSpPr/>
                <p:nvPr/>
              </p:nvGrpSpPr>
              <p:grpSpPr>
                <a:xfrm>
                  <a:off x="2159908" y="2065057"/>
                  <a:ext cx="550884" cy="310670"/>
                  <a:chOff x="2159908" y="2065057"/>
                  <a:chExt cx="550884" cy="310670"/>
                </a:xfrm>
              </p:grpSpPr>
              <p:cxnSp>
                <p:nvCxnSpPr>
                  <p:cNvPr id="9597" name="Google Shape;9597;p10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598" name="Google Shape;9598;p10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599" name="Google Shape;9599;p106"/>
          <p:cNvGrpSpPr/>
          <p:nvPr/>
        </p:nvGrpSpPr>
        <p:grpSpPr>
          <a:xfrm>
            <a:off x="732462" y="1766083"/>
            <a:ext cx="962651" cy="810058"/>
            <a:chOff x="732462" y="1766083"/>
            <a:chExt cx="962651" cy="810058"/>
          </a:xfrm>
        </p:grpSpPr>
        <p:grpSp>
          <p:nvGrpSpPr>
            <p:cNvPr id="9600" name="Google Shape;9600;p106"/>
            <p:cNvGrpSpPr/>
            <p:nvPr/>
          </p:nvGrpSpPr>
          <p:grpSpPr>
            <a:xfrm>
              <a:off x="732462" y="1908333"/>
              <a:ext cx="339369" cy="524756"/>
              <a:chOff x="844912" y="1819635"/>
              <a:chExt cx="329836" cy="510016"/>
            </a:xfrm>
          </p:grpSpPr>
          <p:sp>
            <p:nvSpPr>
              <p:cNvPr id="9601" name="Google Shape;9601;p10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10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10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10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10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10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106"/>
            <p:cNvGrpSpPr/>
            <p:nvPr/>
          </p:nvGrpSpPr>
          <p:grpSpPr>
            <a:xfrm>
              <a:off x="1184858" y="2256650"/>
              <a:ext cx="510255" cy="319491"/>
              <a:chOff x="1284601" y="2158168"/>
              <a:chExt cx="495923" cy="310517"/>
            </a:xfrm>
          </p:grpSpPr>
          <p:sp>
            <p:nvSpPr>
              <p:cNvPr id="9608" name="Google Shape;9608;p10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9" name="Google Shape;9609;p106"/>
              <p:cNvGrpSpPr/>
              <p:nvPr/>
            </p:nvGrpSpPr>
            <p:grpSpPr>
              <a:xfrm>
                <a:off x="1507666" y="2158168"/>
                <a:ext cx="272858" cy="310517"/>
                <a:chOff x="1507666" y="2158168"/>
                <a:chExt cx="272858" cy="310517"/>
              </a:xfrm>
            </p:grpSpPr>
            <p:grpSp>
              <p:nvGrpSpPr>
                <p:cNvPr id="9610" name="Google Shape;9610;p106"/>
                <p:cNvGrpSpPr/>
                <p:nvPr/>
              </p:nvGrpSpPr>
              <p:grpSpPr>
                <a:xfrm>
                  <a:off x="1507666" y="2176104"/>
                  <a:ext cx="166395" cy="273149"/>
                  <a:chOff x="1507666" y="2176104"/>
                  <a:chExt cx="166395" cy="273149"/>
                </a:xfrm>
              </p:grpSpPr>
              <p:sp>
                <p:nvSpPr>
                  <p:cNvPr id="9611" name="Google Shape;9611;p10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10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10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10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10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10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10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8" name="Google Shape;9618;p10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10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0" name="Google Shape;9620;p106"/>
            <p:cNvGrpSpPr/>
            <p:nvPr/>
          </p:nvGrpSpPr>
          <p:grpSpPr>
            <a:xfrm>
              <a:off x="1184858" y="1766083"/>
              <a:ext cx="510255" cy="319491"/>
              <a:chOff x="1284601" y="1681380"/>
              <a:chExt cx="495923" cy="310517"/>
            </a:xfrm>
          </p:grpSpPr>
          <p:sp>
            <p:nvSpPr>
              <p:cNvPr id="9621" name="Google Shape;9621;p10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2" name="Google Shape;9622;p106"/>
              <p:cNvGrpSpPr/>
              <p:nvPr/>
            </p:nvGrpSpPr>
            <p:grpSpPr>
              <a:xfrm>
                <a:off x="1507666" y="1681380"/>
                <a:ext cx="272858" cy="310517"/>
                <a:chOff x="1507666" y="1681380"/>
                <a:chExt cx="272858" cy="310517"/>
              </a:xfrm>
            </p:grpSpPr>
            <p:grpSp>
              <p:nvGrpSpPr>
                <p:cNvPr id="9623" name="Google Shape;9623;p106"/>
                <p:cNvGrpSpPr/>
                <p:nvPr/>
              </p:nvGrpSpPr>
              <p:grpSpPr>
                <a:xfrm>
                  <a:off x="1507666" y="1700120"/>
                  <a:ext cx="166395" cy="272984"/>
                  <a:chOff x="1507666" y="1700120"/>
                  <a:chExt cx="166395" cy="272984"/>
                </a:xfrm>
              </p:grpSpPr>
              <p:sp>
                <p:nvSpPr>
                  <p:cNvPr id="9624" name="Google Shape;9624;p10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10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10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10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10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10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10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1" name="Google Shape;9631;p10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10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33" name="Google Shape;9633;p106"/>
          <p:cNvGrpSpPr/>
          <p:nvPr/>
        </p:nvGrpSpPr>
        <p:grpSpPr>
          <a:xfrm>
            <a:off x="6841403" y="2533512"/>
            <a:ext cx="1622269" cy="552443"/>
            <a:chOff x="6894650" y="2574740"/>
            <a:chExt cx="1445100" cy="492111"/>
          </a:xfrm>
        </p:grpSpPr>
        <p:sp>
          <p:nvSpPr>
            <p:cNvPr id="9634" name="Google Shape;9634;p10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10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10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10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10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9" name="Google Shape;9639;p10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640" name="Google Shape;9640;p106"/>
          <p:cNvGrpSpPr/>
          <p:nvPr/>
        </p:nvGrpSpPr>
        <p:grpSpPr>
          <a:xfrm>
            <a:off x="6860946" y="3907768"/>
            <a:ext cx="1583206" cy="475705"/>
            <a:chOff x="6953919" y="3907920"/>
            <a:chExt cx="1377300" cy="475705"/>
          </a:xfrm>
        </p:grpSpPr>
        <p:cxnSp>
          <p:nvCxnSpPr>
            <p:cNvPr id="9641" name="Google Shape;9641;p10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642" name="Google Shape;9642;p10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643" name="Google Shape;9643;p10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644" name="Google Shape;9644;p10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645" name="Google Shape;9645;p10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646" name="Google Shape;9646;p106"/>
          <p:cNvGrpSpPr/>
          <p:nvPr/>
        </p:nvGrpSpPr>
        <p:grpSpPr>
          <a:xfrm>
            <a:off x="2364534" y="2668913"/>
            <a:ext cx="836286" cy="824529"/>
            <a:chOff x="2389399" y="2595741"/>
            <a:chExt cx="812796" cy="801369"/>
          </a:xfrm>
        </p:grpSpPr>
        <p:grpSp>
          <p:nvGrpSpPr>
            <p:cNvPr id="9647" name="Google Shape;9647;p106"/>
            <p:cNvGrpSpPr/>
            <p:nvPr/>
          </p:nvGrpSpPr>
          <p:grpSpPr>
            <a:xfrm>
              <a:off x="2492145" y="2881565"/>
              <a:ext cx="607300" cy="229751"/>
              <a:chOff x="2492145" y="2881565"/>
              <a:chExt cx="607300" cy="229751"/>
            </a:xfrm>
          </p:grpSpPr>
          <p:sp>
            <p:nvSpPr>
              <p:cNvPr id="9648" name="Google Shape;9648;p10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10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10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106"/>
            <p:cNvGrpSpPr/>
            <p:nvPr/>
          </p:nvGrpSpPr>
          <p:grpSpPr>
            <a:xfrm>
              <a:off x="2389399" y="2595741"/>
              <a:ext cx="812796" cy="296825"/>
              <a:chOff x="2389399" y="2595741"/>
              <a:chExt cx="812796" cy="296825"/>
            </a:xfrm>
          </p:grpSpPr>
          <p:grpSp>
            <p:nvGrpSpPr>
              <p:cNvPr id="9652" name="Google Shape;9652;p106"/>
              <p:cNvGrpSpPr/>
              <p:nvPr/>
            </p:nvGrpSpPr>
            <p:grpSpPr>
              <a:xfrm>
                <a:off x="2389399" y="2595741"/>
                <a:ext cx="363638" cy="296825"/>
                <a:chOff x="2389399" y="2595741"/>
                <a:chExt cx="363638" cy="296825"/>
              </a:xfrm>
            </p:grpSpPr>
            <p:grpSp>
              <p:nvGrpSpPr>
                <p:cNvPr id="9653" name="Google Shape;9653;p106"/>
                <p:cNvGrpSpPr/>
                <p:nvPr/>
              </p:nvGrpSpPr>
              <p:grpSpPr>
                <a:xfrm>
                  <a:off x="2493852" y="2794333"/>
                  <a:ext cx="259185" cy="98232"/>
                  <a:chOff x="2493852" y="2794333"/>
                  <a:chExt cx="259185" cy="98232"/>
                </a:xfrm>
              </p:grpSpPr>
              <p:sp>
                <p:nvSpPr>
                  <p:cNvPr id="9654" name="Google Shape;9654;p10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10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10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106"/>
                <p:cNvGrpSpPr/>
                <p:nvPr/>
              </p:nvGrpSpPr>
              <p:grpSpPr>
                <a:xfrm>
                  <a:off x="2389399" y="2595741"/>
                  <a:ext cx="224343" cy="182054"/>
                  <a:chOff x="2389399" y="2595741"/>
                  <a:chExt cx="224343" cy="182054"/>
                </a:xfrm>
              </p:grpSpPr>
              <p:sp>
                <p:nvSpPr>
                  <p:cNvPr id="9658" name="Google Shape;9658;p10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10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60" name="Google Shape;9660;p106"/>
              <p:cNvGrpSpPr/>
              <p:nvPr/>
            </p:nvGrpSpPr>
            <p:grpSpPr>
              <a:xfrm>
                <a:off x="2683630" y="2595741"/>
                <a:ext cx="224334" cy="296825"/>
                <a:chOff x="2683630" y="2595741"/>
                <a:chExt cx="224334" cy="296825"/>
              </a:xfrm>
            </p:grpSpPr>
            <p:grpSp>
              <p:nvGrpSpPr>
                <p:cNvPr id="9661" name="Google Shape;9661;p106"/>
                <p:cNvGrpSpPr/>
                <p:nvPr/>
              </p:nvGrpSpPr>
              <p:grpSpPr>
                <a:xfrm>
                  <a:off x="2788083" y="2794333"/>
                  <a:ext cx="15356" cy="98232"/>
                  <a:chOff x="2788083" y="2794333"/>
                  <a:chExt cx="15356" cy="98232"/>
                </a:xfrm>
              </p:grpSpPr>
              <p:sp>
                <p:nvSpPr>
                  <p:cNvPr id="9662" name="Google Shape;9662;p10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10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10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106"/>
                <p:cNvGrpSpPr/>
                <p:nvPr/>
              </p:nvGrpSpPr>
              <p:grpSpPr>
                <a:xfrm>
                  <a:off x="2683630" y="2595741"/>
                  <a:ext cx="224334" cy="182054"/>
                  <a:chOff x="2683630" y="2595741"/>
                  <a:chExt cx="224334" cy="182054"/>
                </a:xfrm>
              </p:grpSpPr>
              <p:sp>
                <p:nvSpPr>
                  <p:cNvPr id="9666" name="Google Shape;9666;p10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10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68" name="Google Shape;9668;p106"/>
              <p:cNvGrpSpPr/>
              <p:nvPr/>
            </p:nvGrpSpPr>
            <p:grpSpPr>
              <a:xfrm>
                <a:off x="2838475" y="2595741"/>
                <a:ext cx="363719" cy="296825"/>
                <a:chOff x="2838475" y="2595741"/>
                <a:chExt cx="363719" cy="296825"/>
              </a:xfrm>
            </p:grpSpPr>
            <p:grpSp>
              <p:nvGrpSpPr>
                <p:cNvPr id="9669" name="Google Shape;9669;p106"/>
                <p:cNvGrpSpPr/>
                <p:nvPr/>
              </p:nvGrpSpPr>
              <p:grpSpPr>
                <a:xfrm>
                  <a:off x="2838475" y="2794333"/>
                  <a:ext cx="259185" cy="98232"/>
                  <a:chOff x="2838475" y="2794333"/>
                  <a:chExt cx="259185" cy="98232"/>
                </a:xfrm>
              </p:grpSpPr>
              <p:sp>
                <p:nvSpPr>
                  <p:cNvPr id="9670" name="Google Shape;9670;p10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10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10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106"/>
                <p:cNvGrpSpPr/>
                <p:nvPr/>
              </p:nvGrpSpPr>
              <p:grpSpPr>
                <a:xfrm>
                  <a:off x="2977852" y="2595741"/>
                  <a:ext cx="224343" cy="182054"/>
                  <a:chOff x="2977852" y="2595741"/>
                  <a:chExt cx="224343" cy="182054"/>
                </a:xfrm>
              </p:grpSpPr>
              <p:sp>
                <p:nvSpPr>
                  <p:cNvPr id="9674" name="Google Shape;9674;p10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10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76" name="Google Shape;9676;p106"/>
            <p:cNvGrpSpPr/>
            <p:nvPr/>
          </p:nvGrpSpPr>
          <p:grpSpPr>
            <a:xfrm>
              <a:off x="2389399" y="3100241"/>
              <a:ext cx="812796" cy="296869"/>
              <a:chOff x="2389399" y="3100241"/>
              <a:chExt cx="812796" cy="296869"/>
            </a:xfrm>
          </p:grpSpPr>
          <p:grpSp>
            <p:nvGrpSpPr>
              <p:cNvPr id="9677" name="Google Shape;9677;p106"/>
              <p:cNvGrpSpPr/>
              <p:nvPr/>
            </p:nvGrpSpPr>
            <p:grpSpPr>
              <a:xfrm>
                <a:off x="2683630" y="3100241"/>
                <a:ext cx="224334" cy="296869"/>
                <a:chOff x="2683630" y="3100241"/>
                <a:chExt cx="224334" cy="296869"/>
              </a:xfrm>
            </p:grpSpPr>
            <p:grpSp>
              <p:nvGrpSpPr>
                <p:cNvPr id="9678" name="Google Shape;9678;p106"/>
                <p:cNvGrpSpPr/>
                <p:nvPr/>
              </p:nvGrpSpPr>
              <p:grpSpPr>
                <a:xfrm>
                  <a:off x="2788083" y="3100241"/>
                  <a:ext cx="15356" cy="98237"/>
                  <a:chOff x="2788083" y="3100241"/>
                  <a:chExt cx="15356" cy="98237"/>
                </a:xfrm>
              </p:grpSpPr>
              <p:sp>
                <p:nvSpPr>
                  <p:cNvPr id="9679" name="Google Shape;9679;p10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10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10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106"/>
                <p:cNvGrpSpPr/>
                <p:nvPr/>
              </p:nvGrpSpPr>
              <p:grpSpPr>
                <a:xfrm>
                  <a:off x="2683630" y="3215065"/>
                  <a:ext cx="224334" cy="182045"/>
                  <a:chOff x="2683630" y="3215065"/>
                  <a:chExt cx="224334" cy="182045"/>
                </a:xfrm>
              </p:grpSpPr>
              <p:sp>
                <p:nvSpPr>
                  <p:cNvPr id="9683" name="Google Shape;9683;p10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10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85" name="Google Shape;9685;p106"/>
              <p:cNvGrpSpPr/>
              <p:nvPr/>
            </p:nvGrpSpPr>
            <p:grpSpPr>
              <a:xfrm>
                <a:off x="2389399" y="3100241"/>
                <a:ext cx="363638" cy="296869"/>
                <a:chOff x="2389399" y="3100241"/>
                <a:chExt cx="363638" cy="296869"/>
              </a:xfrm>
            </p:grpSpPr>
            <p:grpSp>
              <p:nvGrpSpPr>
                <p:cNvPr id="9686" name="Google Shape;9686;p106"/>
                <p:cNvGrpSpPr/>
                <p:nvPr/>
              </p:nvGrpSpPr>
              <p:grpSpPr>
                <a:xfrm>
                  <a:off x="2493852" y="3100241"/>
                  <a:ext cx="259185" cy="98237"/>
                  <a:chOff x="2493852" y="3100241"/>
                  <a:chExt cx="259185" cy="98237"/>
                </a:xfrm>
              </p:grpSpPr>
              <p:sp>
                <p:nvSpPr>
                  <p:cNvPr id="9687" name="Google Shape;9687;p10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10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10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106"/>
                <p:cNvGrpSpPr/>
                <p:nvPr/>
              </p:nvGrpSpPr>
              <p:grpSpPr>
                <a:xfrm>
                  <a:off x="2389399" y="3215065"/>
                  <a:ext cx="224343" cy="182045"/>
                  <a:chOff x="2389399" y="3215065"/>
                  <a:chExt cx="224343" cy="182045"/>
                </a:xfrm>
              </p:grpSpPr>
              <p:sp>
                <p:nvSpPr>
                  <p:cNvPr id="9691" name="Google Shape;9691;p10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10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93" name="Google Shape;9693;p106"/>
              <p:cNvGrpSpPr/>
              <p:nvPr/>
            </p:nvGrpSpPr>
            <p:grpSpPr>
              <a:xfrm>
                <a:off x="2838475" y="3100241"/>
                <a:ext cx="363719" cy="296869"/>
                <a:chOff x="2838475" y="3100241"/>
                <a:chExt cx="363719" cy="296869"/>
              </a:xfrm>
            </p:grpSpPr>
            <p:grpSp>
              <p:nvGrpSpPr>
                <p:cNvPr id="9694" name="Google Shape;9694;p106"/>
                <p:cNvGrpSpPr/>
                <p:nvPr/>
              </p:nvGrpSpPr>
              <p:grpSpPr>
                <a:xfrm>
                  <a:off x="2838475" y="3100241"/>
                  <a:ext cx="259185" cy="98237"/>
                  <a:chOff x="2838475" y="3100241"/>
                  <a:chExt cx="259185" cy="98237"/>
                </a:xfrm>
              </p:grpSpPr>
              <p:sp>
                <p:nvSpPr>
                  <p:cNvPr id="9695" name="Google Shape;9695;p10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10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10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106"/>
                <p:cNvGrpSpPr/>
                <p:nvPr/>
              </p:nvGrpSpPr>
              <p:grpSpPr>
                <a:xfrm>
                  <a:off x="2977852" y="3215065"/>
                  <a:ext cx="224343" cy="182045"/>
                  <a:chOff x="2977852" y="3215065"/>
                  <a:chExt cx="224343" cy="182045"/>
                </a:xfrm>
              </p:grpSpPr>
              <p:sp>
                <p:nvSpPr>
                  <p:cNvPr id="9699" name="Google Shape;9699;p10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10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4" name="Shape 9704"/>
        <p:cNvGrpSpPr/>
        <p:nvPr/>
      </p:nvGrpSpPr>
      <p:grpSpPr>
        <a:xfrm>
          <a:off x="0" y="0"/>
          <a:ext cx="0" cy="0"/>
          <a:chOff x="0" y="0"/>
          <a:chExt cx="0" cy="0"/>
        </a:xfrm>
      </p:grpSpPr>
      <p:grpSp>
        <p:nvGrpSpPr>
          <p:cNvPr id="9705" name="Google Shape;9705;p107"/>
          <p:cNvGrpSpPr/>
          <p:nvPr/>
        </p:nvGrpSpPr>
        <p:grpSpPr>
          <a:xfrm>
            <a:off x="718875" y="3363288"/>
            <a:ext cx="2390414" cy="1024800"/>
            <a:chOff x="728925" y="3296613"/>
            <a:chExt cx="2390414" cy="1024800"/>
          </a:xfrm>
        </p:grpSpPr>
        <p:grpSp>
          <p:nvGrpSpPr>
            <p:cNvPr id="9706" name="Google Shape;9706;p107"/>
            <p:cNvGrpSpPr/>
            <p:nvPr/>
          </p:nvGrpSpPr>
          <p:grpSpPr>
            <a:xfrm>
              <a:off x="728925" y="3619800"/>
              <a:ext cx="2390414" cy="500893"/>
              <a:chOff x="728925" y="3619800"/>
              <a:chExt cx="2390414" cy="500893"/>
            </a:xfrm>
          </p:grpSpPr>
          <p:sp>
            <p:nvSpPr>
              <p:cNvPr id="9707" name="Google Shape;9707;p10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08" name="Google Shape;9708;p10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709" name="Google Shape;9709;p107"/>
            <p:cNvGrpSpPr/>
            <p:nvPr/>
          </p:nvGrpSpPr>
          <p:grpSpPr>
            <a:xfrm>
              <a:off x="1348050" y="3296613"/>
              <a:ext cx="1706152" cy="1024800"/>
              <a:chOff x="1348050" y="3296613"/>
              <a:chExt cx="1706152" cy="1024800"/>
            </a:xfrm>
          </p:grpSpPr>
          <p:sp>
            <p:nvSpPr>
              <p:cNvPr id="9710" name="Google Shape;9710;p10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11" name="Google Shape;9711;p10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12" name="Google Shape;9712;p10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13" name="Google Shape;9713;p10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14" name="Google Shape;9714;p10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715" name="Google Shape;9715;p107"/>
            <p:cNvGrpSpPr/>
            <p:nvPr/>
          </p:nvGrpSpPr>
          <p:grpSpPr>
            <a:xfrm>
              <a:off x="1455707" y="3654858"/>
              <a:ext cx="1491150" cy="417657"/>
              <a:chOff x="1455707" y="3654858"/>
              <a:chExt cx="1491150" cy="417657"/>
            </a:xfrm>
          </p:grpSpPr>
          <p:sp>
            <p:nvSpPr>
              <p:cNvPr id="9716" name="Google Shape;9716;p10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10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10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10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10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10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10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10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10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10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10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10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10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10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10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10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10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10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10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10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736" name="Google Shape;9736;p107"/>
          <p:cNvGraphicFramePr/>
          <p:nvPr/>
        </p:nvGraphicFramePr>
        <p:xfrm>
          <a:off x="5954575" y="2361200"/>
          <a:ext cx="3000000" cy="3000000"/>
        </p:xfrm>
        <a:graphic>
          <a:graphicData uri="http://schemas.openxmlformats.org/drawingml/2006/table">
            <a:tbl>
              <a:tblPr>
                <a:noFill/>
                <a:tableStyleId>{F10A58DD-10CF-48EF-B23E-F76294494472}</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737" name="Google Shape;9737;p107"/>
          <p:cNvGrpSpPr/>
          <p:nvPr/>
        </p:nvGrpSpPr>
        <p:grpSpPr>
          <a:xfrm>
            <a:off x="727251" y="1188964"/>
            <a:ext cx="2396505" cy="976502"/>
            <a:chOff x="749309" y="1112739"/>
            <a:chExt cx="2371603" cy="976502"/>
          </a:xfrm>
        </p:grpSpPr>
        <p:grpSp>
          <p:nvGrpSpPr>
            <p:cNvPr id="9738" name="Google Shape;9738;p107"/>
            <p:cNvGrpSpPr/>
            <p:nvPr/>
          </p:nvGrpSpPr>
          <p:grpSpPr>
            <a:xfrm>
              <a:off x="1092126" y="1112739"/>
              <a:ext cx="2028786" cy="975464"/>
              <a:chOff x="1092126" y="1112739"/>
              <a:chExt cx="2028786" cy="975464"/>
            </a:xfrm>
          </p:grpSpPr>
          <p:sp>
            <p:nvSpPr>
              <p:cNvPr id="9739" name="Google Shape;9739;p10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10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10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10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10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10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10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10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10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10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10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10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10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10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10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10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10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10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10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10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10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10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0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10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107"/>
            <p:cNvGrpSpPr/>
            <p:nvPr/>
          </p:nvGrpSpPr>
          <p:grpSpPr>
            <a:xfrm>
              <a:off x="749309" y="1112739"/>
              <a:ext cx="314700" cy="975464"/>
              <a:chOff x="749309" y="1112739"/>
              <a:chExt cx="314700" cy="975464"/>
            </a:xfrm>
          </p:grpSpPr>
          <p:sp>
            <p:nvSpPr>
              <p:cNvPr id="9764" name="Google Shape;9764;p10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10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10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10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8" name="Google Shape;9768;p10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10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0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10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772" name="Google Shape;9772;p107"/>
          <p:cNvGraphicFramePr/>
          <p:nvPr/>
        </p:nvGraphicFramePr>
        <p:xfrm>
          <a:off x="5954600" y="1188950"/>
          <a:ext cx="3000000" cy="3000000"/>
        </p:xfrm>
        <a:graphic>
          <a:graphicData uri="http://schemas.openxmlformats.org/drawingml/2006/table">
            <a:tbl>
              <a:tblPr>
                <a:noFill/>
                <a:tableStyleId>{F10A58DD-10CF-48EF-B23E-F76294494472}</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773" name="Google Shape;9773;p107"/>
          <p:cNvGraphicFramePr/>
          <p:nvPr/>
        </p:nvGraphicFramePr>
        <p:xfrm>
          <a:off x="3375463" y="2361200"/>
          <a:ext cx="3000000" cy="3000000"/>
        </p:xfrm>
        <a:graphic>
          <a:graphicData uri="http://schemas.openxmlformats.org/drawingml/2006/table">
            <a:tbl>
              <a:tblPr>
                <a:noFill/>
                <a:tableStyleId>{F10A58DD-10CF-48EF-B23E-F76294494472}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774" name="Google Shape;9774;p107"/>
          <p:cNvGrpSpPr/>
          <p:nvPr/>
        </p:nvGrpSpPr>
        <p:grpSpPr>
          <a:xfrm>
            <a:off x="3377449" y="3352160"/>
            <a:ext cx="2363377" cy="1047062"/>
            <a:chOff x="3358399" y="3285485"/>
            <a:chExt cx="2363377" cy="1047062"/>
          </a:xfrm>
        </p:grpSpPr>
        <p:grpSp>
          <p:nvGrpSpPr>
            <p:cNvPr id="9775" name="Google Shape;9775;p107"/>
            <p:cNvGrpSpPr/>
            <p:nvPr/>
          </p:nvGrpSpPr>
          <p:grpSpPr>
            <a:xfrm>
              <a:off x="3358412" y="3285485"/>
              <a:ext cx="2363244" cy="139500"/>
              <a:chOff x="3358412" y="3285485"/>
              <a:chExt cx="2363244" cy="139500"/>
            </a:xfrm>
          </p:grpSpPr>
          <p:sp>
            <p:nvSpPr>
              <p:cNvPr id="9776" name="Google Shape;9776;p10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10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0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10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10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107"/>
            <p:cNvGrpSpPr/>
            <p:nvPr/>
          </p:nvGrpSpPr>
          <p:grpSpPr>
            <a:xfrm>
              <a:off x="3358412" y="3466996"/>
              <a:ext cx="2363244" cy="139500"/>
              <a:chOff x="3358412" y="3466996"/>
              <a:chExt cx="2363244" cy="139500"/>
            </a:xfrm>
          </p:grpSpPr>
          <p:sp>
            <p:nvSpPr>
              <p:cNvPr id="9782" name="Google Shape;9782;p10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10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10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10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10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107"/>
            <p:cNvGrpSpPr/>
            <p:nvPr/>
          </p:nvGrpSpPr>
          <p:grpSpPr>
            <a:xfrm>
              <a:off x="3358412" y="3648507"/>
              <a:ext cx="2363244" cy="139500"/>
              <a:chOff x="3358412" y="3648507"/>
              <a:chExt cx="2363244" cy="139500"/>
            </a:xfrm>
          </p:grpSpPr>
          <p:sp>
            <p:nvSpPr>
              <p:cNvPr id="9788" name="Google Shape;9788;p10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10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10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10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10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107"/>
            <p:cNvGrpSpPr/>
            <p:nvPr/>
          </p:nvGrpSpPr>
          <p:grpSpPr>
            <a:xfrm>
              <a:off x="3358412" y="3830018"/>
              <a:ext cx="2363244" cy="139500"/>
              <a:chOff x="3358412" y="3830018"/>
              <a:chExt cx="2363244" cy="139500"/>
            </a:xfrm>
          </p:grpSpPr>
          <p:sp>
            <p:nvSpPr>
              <p:cNvPr id="9794" name="Google Shape;9794;p10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10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10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10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10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107"/>
            <p:cNvGrpSpPr/>
            <p:nvPr/>
          </p:nvGrpSpPr>
          <p:grpSpPr>
            <a:xfrm>
              <a:off x="3358399" y="4011514"/>
              <a:ext cx="2363377" cy="139537"/>
              <a:chOff x="3294800" y="4134603"/>
              <a:chExt cx="2638876" cy="152400"/>
            </a:xfrm>
          </p:grpSpPr>
          <p:sp>
            <p:nvSpPr>
              <p:cNvPr id="9800" name="Google Shape;9800;p10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10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10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10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10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107"/>
            <p:cNvGrpSpPr/>
            <p:nvPr/>
          </p:nvGrpSpPr>
          <p:grpSpPr>
            <a:xfrm>
              <a:off x="3358399" y="4193010"/>
              <a:ext cx="2363377" cy="139537"/>
              <a:chOff x="3294800" y="4134603"/>
              <a:chExt cx="2638876" cy="152400"/>
            </a:xfrm>
          </p:grpSpPr>
          <p:sp>
            <p:nvSpPr>
              <p:cNvPr id="9806" name="Google Shape;9806;p10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10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10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10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10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811" name="Google Shape;9811;p107"/>
          <p:cNvGraphicFramePr/>
          <p:nvPr/>
        </p:nvGraphicFramePr>
        <p:xfrm>
          <a:off x="728250" y="2361200"/>
          <a:ext cx="3000000" cy="3000000"/>
        </p:xfrm>
        <a:graphic>
          <a:graphicData uri="http://schemas.openxmlformats.org/drawingml/2006/table">
            <a:tbl>
              <a:tblPr>
                <a:noFill/>
                <a:tableStyleId>{F10A58DD-10CF-48EF-B23E-F76294494472}</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812" name="Google Shape;9812;p107"/>
          <p:cNvGrpSpPr/>
          <p:nvPr/>
        </p:nvGrpSpPr>
        <p:grpSpPr>
          <a:xfrm>
            <a:off x="4177919" y="2765014"/>
            <a:ext cx="1302095" cy="60959"/>
            <a:chOff x="3558802" y="4011427"/>
            <a:chExt cx="1866000" cy="111300"/>
          </a:xfrm>
        </p:grpSpPr>
        <p:sp>
          <p:nvSpPr>
            <p:cNvPr id="9813" name="Google Shape;9813;p10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10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107"/>
          <p:cNvGrpSpPr/>
          <p:nvPr/>
        </p:nvGrpSpPr>
        <p:grpSpPr>
          <a:xfrm>
            <a:off x="4723407" y="3047174"/>
            <a:ext cx="914340" cy="60959"/>
            <a:chOff x="3558802" y="4011427"/>
            <a:chExt cx="1866000" cy="111300"/>
          </a:xfrm>
        </p:grpSpPr>
        <p:sp>
          <p:nvSpPr>
            <p:cNvPr id="9816" name="Google Shape;9816;p10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0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107"/>
          <p:cNvGrpSpPr/>
          <p:nvPr/>
        </p:nvGrpSpPr>
        <p:grpSpPr>
          <a:xfrm>
            <a:off x="5926924" y="3381697"/>
            <a:ext cx="2519825" cy="1001454"/>
            <a:chOff x="1906114" y="789980"/>
            <a:chExt cx="1487676" cy="606868"/>
          </a:xfrm>
        </p:grpSpPr>
        <p:cxnSp>
          <p:nvCxnSpPr>
            <p:cNvPr id="9819" name="Google Shape;9819;p10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820" name="Google Shape;9820;p10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821" name="Google Shape;9821;p10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822" name="Google Shape;9822;p107"/>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9823" name="Google Shape;9823;p107"/>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9824" name="Google Shape;9824;p107"/>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9825" name="Google Shape;9825;p107"/>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9826" name="Google Shape;9826;p10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10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10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10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10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10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107"/>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9833" name="Google Shape;9833;p107"/>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834" name="Google Shape;9834;p107"/>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835" name="Google Shape;9835;p10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107"/>
          <p:cNvGrpSpPr/>
          <p:nvPr/>
        </p:nvGrpSpPr>
        <p:grpSpPr>
          <a:xfrm>
            <a:off x="3372612" y="1159008"/>
            <a:ext cx="2363393" cy="1005865"/>
            <a:chOff x="3292400" y="1193188"/>
            <a:chExt cx="2615240" cy="1131075"/>
          </a:xfrm>
        </p:grpSpPr>
        <p:sp>
          <p:nvSpPr>
            <p:cNvPr id="9837" name="Google Shape;9837;p10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38" name="Google Shape;9838;p10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39" name="Google Shape;9839;p10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9840" name="Google Shape;9840;p10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9841" name="Google Shape;9841;p10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9842" name="Google Shape;9842;p10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9843" name="Google Shape;9843;p10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9844" name="Google Shape;9844;p10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845" name="Google Shape;9845;p10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846" name="Google Shape;9846;p10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847" name="Google Shape;9847;p10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848" name="Google Shape;9848;p10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849" name="Google Shape;9849;p10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850" name="Google Shape;9850;p10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851" name="Google Shape;9851;p107"/>
            <p:cNvGrpSpPr/>
            <p:nvPr/>
          </p:nvGrpSpPr>
          <p:grpSpPr>
            <a:xfrm>
              <a:off x="3748438" y="1378608"/>
              <a:ext cx="2159202" cy="903971"/>
              <a:chOff x="1683525" y="2179850"/>
              <a:chExt cx="4519050" cy="2134525"/>
            </a:xfrm>
          </p:grpSpPr>
          <p:sp>
            <p:nvSpPr>
              <p:cNvPr id="9852" name="Google Shape;9852;p10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53" name="Google Shape;9853;p10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54" name="Google Shape;9854;p10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55" name="Google Shape;9855;p10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56" name="Google Shape;9856;p10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57" name="Google Shape;9857;p10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58" name="Google Shape;9858;p10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59" name="Google Shape;9859;p10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60" name="Google Shape;9860;p10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61" name="Google Shape;9861;p10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62" name="Google Shape;9862;p10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863" name="Google Shape;9863;p10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7" name="Shape 9867"/>
        <p:cNvGrpSpPr/>
        <p:nvPr/>
      </p:nvGrpSpPr>
      <p:grpSpPr>
        <a:xfrm>
          <a:off x="0" y="0"/>
          <a:ext cx="0" cy="0"/>
          <a:chOff x="0" y="0"/>
          <a:chExt cx="0" cy="0"/>
        </a:xfrm>
      </p:grpSpPr>
      <p:grpSp>
        <p:nvGrpSpPr>
          <p:cNvPr id="9868" name="Google Shape;9868;p108"/>
          <p:cNvGrpSpPr/>
          <p:nvPr/>
        </p:nvGrpSpPr>
        <p:grpSpPr>
          <a:xfrm>
            <a:off x="4814684" y="1191441"/>
            <a:ext cx="745431" cy="718863"/>
            <a:chOff x="4249973" y="1201875"/>
            <a:chExt cx="1958568" cy="1888762"/>
          </a:xfrm>
        </p:grpSpPr>
        <p:sp>
          <p:nvSpPr>
            <p:cNvPr id="9869" name="Google Shape;9869;p10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0" name="Google Shape;9870;p108"/>
            <p:cNvGrpSpPr/>
            <p:nvPr/>
          </p:nvGrpSpPr>
          <p:grpSpPr>
            <a:xfrm>
              <a:off x="5853086" y="1789142"/>
              <a:ext cx="355454" cy="1048099"/>
              <a:chOff x="5576108" y="2016725"/>
              <a:chExt cx="565200" cy="1666560"/>
            </a:xfrm>
          </p:grpSpPr>
          <p:sp>
            <p:nvSpPr>
              <p:cNvPr id="9871" name="Google Shape;9871;p10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872" name="Google Shape;9872;p10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108"/>
            <p:cNvGrpSpPr/>
            <p:nvPr/>
          </p:nvGrpSpPr>
          <p:grpSpPr>
            <a:xfrm>
              <a:off x="4869455" y="2691676"/>
              <a:ext cx="1013897" cy="398961"/>
              <a:chOff x="4012057" y="3451825"/>
              <a:chExt cx="1612175" cy="634379"/>
            </a:xfrm>
          </p:grpSpPr>
          <p:sp>
            <p:nvSpPr>
              <p:cNvPr id="9874" name="Google Shape;9874;p10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875" name="Google Shape;9875;p10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108"/>
            <p:cNvGrpSpPr/>
            <p:nvPr/>
          </p:nvGrpSpPr>
          <p:grpSpPr>
            <a:xfrm>
              <a:off x="4276937" y="2155961"/>
              <a:ext cx="651965" cy="891358"/>
              <a:chOff x="3069908" y="2599997"/>
              <a:chExt cx="1036675" cy="1417328"/>
            </a:xfrm>
          </p:grpSpPr>
          <p:sp>
            <p:nvSpPr>
              <p:cNvPr id="9877" name="Google Shape;9877;p10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878" name="Google Shape;9878;p10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108"/>
            <p:cNvGrpSpPr/>
            <p:nvPr/>
          </p:nvGrpSpPr>
          <p:grpSpPr>
            <a:xfrm>
              <a:off x="5054918" y="1201875"/>
              <a:ext cx="999548" cy="602711"/>
              <a:chOff x="4306958" y="1082925"/>
              <a:chExt cx="1589359" cy="958358"/>
            </a:xfrm>
          </p:grpSpPr>
          <p:sp>
            <p:nvSpPr>
              <p:cNvPr id="9880" name="Google Shape;9880;p10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881" name="Google Shape;9881;p10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108"/>
            <p:cNvGrpSpPr/>
            <p:nvPr/>
          </p:nvGrpSpPr>
          <p:grpSpPr>
            <a:xfrm>
              <a:off x="4249973" y="1303451"/>
              <a:ext cx="799317" cy="841334"/>
              <a:chOff x="3027033" y="1244439"/>
              <a:chExt cx="1270977" cy="1337786"/>
            </a:xfrm>
          </p:grpSpPr>
          <p:sp>
            <p:nvSpPr>
              <p:cNvPr id="9883" name="Google Shape;9883;p10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884" name="Google Shape;9884;p10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85" name="Google Shape;9885;p108"/>
          <p:cNvGrpSpPr/>
          <p:nvPr/>
        </p:nvGrpSpPr>
        <p:grpSpPr>
          <a:xfrm>
            <a:off x="731057" y="2069890"/>
            <a:ext cx="761767" cy="729896"/>
            <a:chOff x="2657744" y="2337745"/>
            <a:chExt cx="832987" cy="798137"/>
          </a:xfrm>
        </p:grpSpPr>
        <p:sp>
          <p:nvSpPr>
            <p:cNvPr id="9886" name="Google Shape;9886;p10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10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10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10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10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10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108"/>
          <p:cNvGrpSpPr/>
          <p:nvPr/>
        </p:nvGrpSpPr>
        <p:grpSpPr>
          <a:xfrm>
            <a:off x="3242022" y="2073097"/>
            <a:ext cx="685569" cy="723586"/>
            <a:chOff x="3398134" y="2057755"/>
            <a:chExt cx="704087" cy="743130"/>
          </a:xfrm>
        </p:grpSpPr>
        <p:grpSp>
          <p:nvGrpSpPr>
            <p:cNvPr id="9893" name="Google Shape;9893;p108"/>
            <p:cNvGrpSpPr/>
            <p:nvPr/>
          </p:nvGrpSpPr>
          <p:grpSpPr>
            <a:xfrm>
              <a:off x="3398134" y="2290183"/>
              <a:ext cx="315300" cy="219900"/>
              <a:chOff x="3398134" y="2290183"/>
              <a:chExt cx="315300" cy="219900"/>
            </a:xfrm>
          </p:grpSpPr>
          <p:sp>
            <p:nvSpPr>
              <p:cNvPr id="9894" name="Google Shape;9894;p10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895" name="Google Shape;9895;p108"/>
              <p:cNvCxnSpPr>
                <a:stCxn id="989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896" name="Google Shape;9896;p108"/>
            <p:cNvGrpSpPr/>
            <p:nvPr/>
          </p:nvGrpSpPr>
          <p:grpSpPr>
            <a:xfrm>
              <a:off x="3547823" y="2467358"/>
              <a:ext cx="219900" cy="333527"/>
              <a:chOff x="3547823" y="2467358"/>
              <a:chExt cx="219900" cy="333527"/>
            </a:xfrm>
          </p:grpSpPr>
          <p:sp>
            <p:nvSpPr>
              <p:cNvPr id="9897" name="Google Shape;9897;p10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898" name="Google Shape;9898;p10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899" name="Google Shape;9899;p108"/>
            <p:cNvGrpSpPr/>
            <p:nvPr/>
          </p:nvGrpSpPr>
          <p:grpSpPr>
            <a:xfrm>
              <a:off x="3734138" y="2467358"/>
              <a:ext cx="219900" cy="333527"/>
              <a:chOff x="3734138" y="2467358"/>
              <a:chExt cx="219900" cy="333527"/>
            </a:xfrm>
          </p:grpSpPr>
          <p:sp>
            <p:nvSpPr>
              <p:cNvPr id="9900" name="Google Shape;9900;p10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901" name="Google Shape;9901;p10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902" name="Google Shape;9902;p108"/>
            <p:cNvGrpSpPr/>
            <p:nvPr/>
          </p:nvGrpSpPr>
          <p:grpSpPr>
            <a:xfrm>
              <a:off x="3787560" y="2288011"/>
              <a:ext cx="314661" cy="219900"/>
              <a:chOff x="3787560" y="2288011"/>
              <a:chExt cx="314661" cy="219900"/>
            </a:xfrm>
          </p:grpSpPr>
          <p:sp>
            <p:nvSpPr>
              <p:cNvPr id="9903" name="Google Shape;9903;p10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904" name="Google Shape;9904;p10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905" name="Google Shape;9905;p108"/>
            <p:cNvGrpSpPr/>
            <p:nvPr/>
          </p:nvGrpSpPr>
          <p:grpSpPr>
            <a:xfrm>
              <a:off x="3637290" y="2057755"/>
              <a:ext cx="219900" cy="335499"/>
              <a:chOff x="3637290" y="2057755"/>
              <a:chExt cx="219900" cy="335499"/>
            </a:xfrm>
          </p:grpSpPr>
          <p:sp>
            <p:nvSpPr>
              <p:cNvPr id="9906" name="Google Shape;9906;p10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907" name="Google Shape;9907;p10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908" name="Google Shape;9908;p108"/>
          <p:cNvGrpSpPr/>
          <p:nvPr/>
        </p:nvGrpSpPr>
        <p:grpSpPr>
          <a:xfrm>
            <a:off x="4917244" y="2079792"/>
            <a:ext cx="710153" cy="710153"/>
            <a:chOff x="5007123" y="2079403"/>
            <a:chExt cx="687600" cy="687600"/>
          </a:xfrm>
        </p:grpSpPr>
        <p:sp>
          <p:nvSpPr>
            <p:cNvPr id="9909" name="Google Shape;9909;p10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10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10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10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108"/>
          <p:cNvGrpSpPr/>
          <p:nvPr/>
        </p:nvGrpSpPr>
        <p:grpSpPr>
          <a:xfrm>
            <a:off x="5726681" y="2074299"/>
            <a:ext cx="720998" cy="721183"/>
            <a:chOff x="5797446" y="2063053"/>
            <a:chExt cx="698100" cy="698280"/>
          </a:xfrm>
        </p:grpSpPr>
        <p:sp>
          <p:nvSpPr>
            <p:cNvPr id="9914" name="Google Shape;9914;p10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10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10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10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108"/>
          <p:cNvGrpSpPr/>
          <p:nvPr/>
        </p:nvGrpSpPr>
        <p:grpSpPr>
          <a:xfrm>
            <a:off x="8171828" y="3719904"/>
            <a:ext cx="280585" cy="673164"/>
            <a:chOff x="8075075" y="3754290"/>
            <a:chExt cx="255612" cy="613194"/>
          </a:xfrm>
        </p:grpSpPr>
        <p:grpSp>
          <p:nvGrpSpPr>
            <p:cNvPr id="9919" name="Google Shape;9919;p108"/>
            <p:cNvGrpSpPr/>
            <p:nvPr/>
          </p:nvGrpSpPr>
          <p:grpSpPr>
            <a:xfrm>
              <a:off x="8075075" y="3754290"/>
              <a:ext cx="255612" cy="613194"/>
              <a:chOff x="8075075" y="3754290"/>
              <a:chExt cx="255612" cy="613194"/>
            </a:xfrm>
          </p:grpSpPr>
          <p:sp>
            <p:nvSpPr>
              <p:cNvPr id="9920" name="Google Shape;9920;p10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10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2" name="Google Shape;9922;p10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108"/>
          <p:cNvGrpSpPr/>
          <p:nvPr/>
        </p:nvGrpSpPr>
        <p:grpSpPr>
          <a:xfrm>
            <a:off x="5288887" y="3708700"/>
            <a:ext cx="470352" cy="683745"/>
            <a:chOff x="1697726" y="3244179"/>
            <a:chExt cx="788124" cy="1146069"/>
          </a:xfrm>
        </p:grpSpPr>
        <p:sp>
          <p:nvSpPr>
            <p:cNvPr id="9924" name="Google Shape;9924;p10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10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6" name="Google Shape;9926;p108"/>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108"/>
          <p:cNvGrpSpPr/>
          <p:nvPr/>
        </p:nvGrpSpPr>
        <p:grpSpPr>
          <a:xfrm>
            <a:off x="5910037" y="3719902"/>
            <a:ext cx="293891" cy="293845"/>
            <a:chOff x="6134814" y="3754290"/>
            <a:chExt cx="293891" cy="293845"/>
          </a:xfrm>
        </p:grpSpPr>
        <p:sp>
          <p:nvSpPr>
            <p:cNvPr id="9928" name="Google Shape;9928;p10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10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108"/>
          <p:cNvGrpSpPr/>
          <p:nvPr/>
        </p:nvGrpSpPr>
        <p:grpSpPr>
          <a:xfrm>
            <a:off x="5910037" y="4098574"/>
            <a:ext cx="293891" cy="293891"/>
            <a:chOff x="6134814" y="4086186"/>
            <a:chExt cx="293891" cy="293891"/>
          </a:xfrm>
        </p:grpSpPr>
        <p:sp>
          <p:nvSpPr>
            <p:cNvPr id="9931" name="Google Shape;9931;p10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10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3" name="Google Shape;9933;p108"/>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108"/>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5" name="Google Shape;9935;p108"/>
          <p:cNvGrpSpPr/>
          <p:nvPr/>
        </p:nvGrpSpPr>
        <p:grpSpPr>
          <a:xfrm>
            <a:off x="7835013" y="2927266"/>
            <a:ext cx="622883" cy="621944"/>
            <a:chOff x="1187048" y="238125"/>
            <a:chExt cx="5256397" cy="5248476"/>
          </a:xfrm>
        </p:grpSpPr>
        <p:sp>
          <p:nvSpPr>
            <p:cNvPr id="9936" name="Google Shape;9936;p10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10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10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10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108"/>
          <p:cNvGrpSpPr/>
          <p:nvPr/>
        </p:nvGrpSpPr>
        <p:grpSpPr>
          <a:xfrm>
            <a:off x="2292118" y="2936875"/>
            <a:ext cx="1310987" cy="612407"/>
            <a:chOff x="238125" y="1188750"/>
            <a:chExt cx="7140450" cy="3335550"/>
          </a:xfrm>
        </p:grpSpPr>
        <p:sp>
          <p:nvSpPr>
            <p:cNvPr id="9941" name="Google Shape;9941;p10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10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10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10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10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108"/>
          <p:cNvGrpSpPr/>
          <p:nvPr/>
        </p:nvGrpSpPr>
        <p:grpSpPr>
          <a:xfrm>
            <a:off x="6617990" y="2927430"/>
            <a:ext cx="1110299" cy="621702"/>
            <a:chOff x="238125" y="1335475"/>
            <a:chExt cx="5418735" cy="3034175"/>
          </a:xfrm>
        </p:grpSpPr>
        <p:sp>
          <p:nvSpPr>
            <p:cNvPr id="9947" name="Google Shape;9947;p10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10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10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108"/>
          <p:cNvGrpSpPr/>
          <p:nvPr/>
        </p:nvGrpSpPr>
        <p:grpSpPr>
          <a:xfrm>
            <a:off x="5435649" y="2924327"/>
            <a:ext cx="1074451" cy="627181"/>
            <a:chOff x="5359127" y="2910889"/>
            <a:chExt cx="1097723" cy="640831"/>
          </a:xfrm>
        </p:grpSpPr>
        <p:grpSp>
          <p:nvGrpSpPr>
            <p:cNvPr id="9951" name="Google Shape;9951;p108"/>
            <p:cNvGrpSpPr/>
            <p:nvPr/>
          </p:nvGrpSpPr>
          <p:grpSpPr>
            <a:xfrm>
              <a:off x="5929791" y="3263088"/>
              <a:ext cx="527060" cy="287097"/>
              <a:chOff x="5929791" y="3263088"/>
              <a:chExt cx="527060" cy="287097"/>
            </a:xfrm>
          </p:grpSpPr>
          <p:sp>
            <p:nvSpPr>
              <p:cNvPr id="9952" name="Google Shape;9952;p10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953" name="Google Shape;9953;p10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954" name="Google Shape;9954;p108"/>
            <p:cNvGrpSpPr/>
            <p:nvPr/>
          </p:nvGrpSpPr>
          <p:grpSpPr>
            <a:xfrm>
              <a:off x="5359127" y="3263089"/>
              <a:ext cx="526428" cy="288631"/>
              <a:chOff x="5359127" y="3263089"/>
              <a:chExt cx="526428" cy="288631"/>
            </a:xfrm>
          </p:grpSpPr>
          <p:sp>
            <p:nvSpPr>
              <p:cNvPr id="9955" name="Google Shape;9955;p10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956" name="Google Shape;9956;p10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957" name="Google Shape;9957;p108"/>
            <p:cNvGrpSpPr/>
            <p:nvPr/>
          </p:nvGrpSpPr>
          <p:grpSpPr>
            <a:xfrm>
              <a:off x="5551525" y="2910889"/>
              <a:ext cx="520901" cy="610283"/>
              <a:chOff x="5551525" y="2910889"/>
              <a:chExt cx="520901" cy="610283"/>
            </a:xfrm>
          </p:grpSpPr>
          <p:sp>
            <p:nvSpPr>
              <p:cNvPr id="9958" name="Google Shape;9958;p10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959" name="Google Shape;9959;p10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960" name="Google Shape;9960;p108"/>
            <p:cNvGrpSpPr/>
            <p:nvPr/>
          </p:nvGrpSpPr>
          <p:grpSpPr>
            <a:xfrm>
              <a:off x="5743962" y="2919100"/>
              <a:ext cx="623674" cy="284502"/>
              <a:chOff x="5743962" y="2919100"/>
              <a:chExt cx="623674" cy="284502"/>
            </a:xfrm>
          </p:grpSpPr>
          <p:sp>
            <p:nvSpPr>
              <p:cNvPr id="9961" name="Google Shape;9961;p10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962" name="Google Shape;9962;p10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963" name="Google Shape;9963;p108"/>
          <p:cNvGrpSpPr/>
          <p:nvPr/>
        </p:nvGrpSpPr>
        <p:grpSpPr>
          <a:xfrm>
            <a:off x="7586863" y="2075038"/>
            <a:ext cx="874976" cy="719600"/>
            <a:chOff x="7608988" y="2093194"/>
            <a:chExt cx="817276" cy="672147"/>
          </a:xfrm>
        </p:grpSpPr>
        <p:cxnSp>
          <p:nvCxnSpPr>
            <p:cNvPr id="9964" name="Google Shape;9964;p10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965" name="Google Shape;9965;p10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966" name="Google Shape;9966;p10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967" name="Google Shape;9967;p10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968" name="Google Shape;9968;p10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969" name="Google Shape;9969;p10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970" name="Google Shape;9970;p108"/>
            <p:cNvGrpSpPr/>
            <p:nvPr/>
          </p:nvGrpSpPr>
          <p:grpSpPr>
            <a:xfrm>
              <a:off x="7721175" y="2093194"/>
              <a:ext cx="599587" cy="623846"/>
              <a:chOff x="7721175" y="2093194"/>
              <a:chExt cx="599587" cy="623846"/>
            </a:xfrm>
          </p:grpSpPr>
          <p:grpSp>
            <p:nvGrpSpPr>
              <p:cNvPr id="9971" name="Google Shape;9971;p108"/>
              <p:cNvGrpSpPr/>
              <p:nvPr/>
            </p:nvGrpSpPr>
            <p:grpSpPr>
              <a:xfrm>
                <a:off x="7721175" y="2093194"/>
                <a:ext cx="291605" cy="623846"/>
                <a:chOff x="9405575" y="2061418"/>
                <a:chExt cx="291605" cy="623846"/>
              </a:xfrm>
            </p:grpSpPr>
            <p:sp>
              <p:nvSpPr>
                <p:cNvPr id="9972" name="Google Shape;9972;p10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10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10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10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10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10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10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108"/>
              <p:cNvGrpSpPr/>
              <p:nvPr/>
            </p:nvGrpSpPr>
            <p:grpSpPr>
              <a:xfrm flipH="1">
                <a:off x="8029157" y="2093194"/>
                <a:ext cx="291605" cy="623846"/>
                <a:chOff x="9405575" y="2061418"/>
                <a:chExt cx="291605" cy="623846"/>
              </a:xfrm>
            </p:grpSpPr>
            <p:sp>
              <p:nvSpPr>
                <p:cNvPr id="9980" name="Google Shape;9980;p10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10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10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10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10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10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10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987" name="Google Shape;9987;p108"/>
          <p:cNvGrpSpPr/>
          <p:nvPr/>
        </p:nvGrpSpPr>
        <p:grpSpPr>
          <a:xfrm>
            <a:off x="4031299" y="1191441"/>
            <a:ext cx="712557" cy="785901"/>
            <a:chOff x="4206459" y="1191441"/>
            <a:chExt cx="712557" cy="785901"/>
          </a:xfrm>
        </p:grpSpPr>
        <p:sp>
          <p:nvSpPr>
            <p:cNvPr id="9988" name="Google Shape;9988;p10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10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10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10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2" name="Google Shape;9992;p108"/>
            <p:cNvGrpSpPr/>
            <p:nvPr/>
          </p:nvGrpSpPr>
          <p:grpSpPr>
            <a:xfrm>
              <a:off x="4644280" y="1290523"/>
              <a:ext cx="143716" cy="29463"/>
              <a:chOff x="4644280" y="1290523"/>
              <a:chExt cx="143716" cy="29463"/>
            </a:xfrm>
          </p:grpSpPr>
          <p:sp>
            <p:nvSpPr>
              <p:cNvPr id="9993" name="Google Shape;9993;p10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10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10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10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108"/>
            <p:cNvGrpSpPr/>
            <p:nvPr/>
          </p:nvGrpSpPr>
          <p:grpSpPr>
            <a:xfrm>
              <a:off x="4356567" y="1191441"/>
              <a:ext cx="143690" cy="29488"/>
              <a:chOff x="4356567" y="1191441"/>
              <a:chExt cx="143690" cy="29488"/>
            </a:xfrm>
          </p:grpSpPr>
          <p:sp>
            <p:nvSpPr>
              <p:cNvPr id="9998" name="Google Shape;9998;p10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10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10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10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108"/>
            <p:cNvGrpSpPr/>
            <p:nvPr/>
          </p:nvGrpSpPr>
          <p:grpSpPr>
            <a:xfrm>
              <a:off x="4339009" y="1863727"/>
              <a:ext cx="143703" cy="29476"/>
              <a:chOff x="4339009" y="1863727"/>
              <a:chExt cx="143703" cy="29476"/>
            </a:xfrm>
          </p:grpSpPr>
          <p:sp>
            <p:nvSpPr>
              <p:cNvPr id="10003" name="Google Shape;10003;p10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10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10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10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108"/>
            <p:cNvGrpSpPr/>
            <p:nvPr/>
          </p:nvGrpSpPr>
          <p:grpSpPr>
            <a:xfrm>
              <a:off x="4206459" y="1607315"/>
              <a:ext cx="29539" cy="142899"/>
              <a:chOff x="4206459" y="1607315"/>
              <a:chExt cx="29539" cy="142899"/>
            </a:xfrm>
          </p:grpSpPr>
          <p:sp>
            <p:nvSpPr>
              <p:cNvPr id="10008" name="Google Shape;10008;p10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10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10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10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2" name="Google Shape;10012;p10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10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10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10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6" name="Google Shape;10016;p108"/>
            <p:cNvGrpSpPr/>
            <p:nvPr/>
          </p:nvGrpSpPr>
          <p:grpSpPr>
            <a:xfrm>
              <a:off x="4889463" y="1423737"/>
              <a:ext cx="29552" cy="142899"/>
              <a:chOff x="4889463" y="1423737"/>
              <a:chExt cx="29552" cy="142899"/>
            </a:xfrm>
          </p:grpSpPr>
          <p:sp>
            <p:nvSpPr>
              <p:cNvPr id="10017" name="Google Shape;10017;p10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10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10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10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108"/>
            <p:cNvGrpSpPr/>
            <p:nvPr/>
          </p:nvGrpSpPr>
          <p:grpSpPr>
            <a:xfrm>
              <a:off x="4771663" y="1876896"/>
              <a:ext cx="108651" cy="100447"/>
              <a:chOff x="4771663" y="1876896"/>
              <a:chExt cx="108651" cy="100447"/>
            </a:xfrm>
          </p:grpSpPr>
          <p:sp>
            <p:nvSpPr>
              <p:cNvPr id="10022" name="Google Shape;10022;p10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10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10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10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26" name="Google Shape;10026;p108"/>
          <p:cNvGrpSpPr/>
          <p:nvPr/>
        </p:nvGrpSpPr>
        <p:grpSpPr>
          <a:xfrm>
            <a:off x="4026774" y="2074664"/>
            <a:ext cx="791287" cy="720350"/>
            <a:chOff x="267375" y="1071875"/>
            <a:chExt cx="470500" cy="428550"/>
          </a:xfrm>
        </p:grpSpPr>
        <p:sp>
          <p:nvSpPr>
            <p:cNvPr id="10027" name="Google Shape;10027;p10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10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10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0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10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10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10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10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108"/>
          <p:cNvGrpSpPr/>
          <p:nvPr/>
        </p:nvGrpSpPr>
        <p:grpSpPr>
          <a:xfrm>
            <a:off x="727269" y="3719294"/>
            <a:ext cx="1408444" cy="673166"/>
            <a:chOff x="712664" y="3693287"/>
            <a:chExt cx="1460738" cy="698160"/>
          </a:xfrm>
        </p:grpSpPr>
        <p:grpSp>
          <p:nvGrpSpPr>
            <p:cNvPr id="10036" name="Google Shape;10036;p108"/>
            <p:cNvGrpSpPr/>
            <p:nvPr/>
          </p:nvGrpSpPr>
          <p:grpSpPr>
            <a:xfrm>
              <a:off x="1380079" y="4133090"/>
              <a:ext cx="234048" cy="258099"/>
              <a:chOff x="1380079" y="4133090"/>
              <a:chExt cx="234048" cy="258099"/>
            </a:xfrm>
          </p:grpSpPr>
          <p:sp>
            <p:nvSpPr>
              <p:cNvPr id="10037" name="Google Shape;10037;p10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10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10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108"/>
            <p:cNvGrpSpPr/>
            <p:nvPr/>
          </p:nvGrpSpPr>
          <p:grpSpPr>
            <a:xfrm>
              <a:off x="884610" y="3864082"/>
              <a:ext cx="1118566" cy="527275"/>
              <a:chOff x="890961" y="3865463"/>
              <a:chExt cx="1115221" cy="525698"/>
            </a:xfrm>
          </p:grpSpPr>
          <p:sp>
            <p:nvSpPr>
              <p:cNvPr id="10041" name="Google Shape;10041;p10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10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10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108"/>
            <p:cNvGrpSpPr/>
            <p:nvPr/>
          </p:nvGrpSpPr>
          <p:grpSpPr>
            <a:xfrm>
              <a:off x="712664" y="3693287"/>
              <a:ext cx="1460738" cy="698160"/>
              <a:chOff x="712664" y="3693025"/>
              <a:chExt cx="1460738" cy="698160"/>
            </a:xfrm>
          </p:grpSpPr>
          <p:sp>
            <p:nvSpPr>
              <p:cNvPr id="10045" name="Google Shape;10045;p10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10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10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10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10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10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1" name="Google Shape;10051;p108"/>
          <p:cNvGrpSpPr/>
          <p:nvPr/>
        </p:nvGrpSpPr>
        <p:grpSpPr>
          <a:xfrm>
            <a:off x="3164985" y="1191441"/>
            <a:ext cx="795485" cy="738831"/>
            <a:chOff x="3348603" y="1236445"/>
            <a:chExt cx="749256" cy="695894"/>
          </a:xfrm>
        </p:grpSpPr>
        <p:grpSp>
          <p:nvGrpSpPr>
            <p:cNvPr id="10052" name="Google Shape;10052;p108"/>
            <p:cNvGrpSpPr/>
            <p:nvPr/>
          </p:nvGrpSpPr>
          <p:grpSpPr>
            <a:xfrm>
              <a:off x="3583779" y="1236445"/>
              <a:ext cx="293795" cy="285811"/>
              <a:chOff x="3750225" y="1774000"/>
              <a:chExt cx="149575" cy="145525"/>
            </a:xfrm>
          </p:grpSpPr>
          <p:sp>
            <p:nvSpPr>
              <p:cNvPr id="10053" name="Google Shape;10053;p10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10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108"/>
            <p:cNvGrpSpPr/>
            <p:nvPr/>
          </p:nvGrpSpPr>
          <p:grpSpPr>
            <a:xfrm>
              <a:off x="3775534" y="1462599"/>
              <a:ext cx="322325" cy="285958"/>
              <a:chOff x="3847850" y="1889150"/>
              <a:chExt cx="164100" cy="145600"/>
            </a:xfrm>
          </p:grpSpPr>
          <p:sp>
            <p:nvSpPr>
              <p:cNvPr id="10056" name="Google Shape;10056;p10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10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108"/>
            <p:cNvGrpSpPr/>
            <p:nvPr/>
          </p:nvGrpSpPr>
          <p:grpSpPr>
            <a:xfrm>
              <a:off x="3545329" y="1646528"/>
              <a:ext cx="293746" cy="285811"/>
              <a:chOff x="3730650" y="1982800"/>
              <a:chExt cx="149550" cy="145525"/>
            </a:xfrm>
          </p:grpSpPr>
          <p:sp>
            <p:nvSpPr>
              <p:cNvPr id="10059" name="Google Shape;10059;p10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10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108"/>
            <p:cNvGrpSpPr/>
            <p:nvPr/>
          </p:nvGrpSpPr>
          <p:grpSpPr>
            <a:xfrm>
              <a:off x="3348603" y="1415046"/>
              <a:ext cx="294384" cy="284387"/>
              <a:chOff x="3630494" y="1864938"/>
              <a:chExt cx="149875" cy="144800"/>
            </a:xfrm>
          </p:grpSpPr>
          <p:sp>
            <p:nvSpPr>
              <p:cNvPr id="10062" name="Google Shape;10062;p10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10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64" name="Google Shape;10064;p108"/>
          <p:cNvGrpSpPr/>
          <p:nvPr/>
        </p:nvGrpSpPr>
        <p:grpSpPr>
          <a:xfrm>
            <a:off x="2286512" y="3714337"/>
            <a:ext cx="1324924" cy="678083"/>
            <a:chOff x="2413923" y="3711366"/>
            <a:chExt cx="1374117" cy="703260"/>
          </a:xfrm>
        </p:grpSpPr>
        <p:grpSp>
          <p:nvGrpSpPr>
            <p:cNvPr id="10065" name="Google Shape;10065;p108"/>
            <p:cNvGrpSpPr/>
            <p:nvPr/>
          </p:nvGrpSpPr>
          <p:grpSpPr>
            <a:xfrm>
              <a:off x="2413923" y="3711366"/>
              <a:ext cx="1374117" cy="703260"/>
              <a:chOff x="2413923" y="3711366"/>
              <a:chExt cx="1374117" cy="703260"/>
            </a:xfrm>
          </p:grpSpPr>
          <p:sp>
            <p:nvSpPr>
              <p:cNvPr id="10066" name="Google Shape;10066;p10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7" name="Google Shape;10067;p108"/>
              <p:cNvGrpSpPr/>
              <p:nvPr/>
            </p:nvGrpSpPr>
            <p:grpSpPr>
              <a:xfrm>
                <a:off x="2600284" y="3808654"/>
                <a:ext cx="234506" cy="138009"/>
                <a:chOff x="2600284" y="3808654"/>
                <a:chExt cx="234506" cy="138009"/>
              </a:xfrm>
            </p:grpSpPr>
            <p:sp>
              <p:nvSpPr>
                <p:cNvPr id="10068" name="Google Shape;10068;p10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69" name="Google Shape;10069;p10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070" name="Google Shape;10070;p108"/>
              <p:cNvGrpSpPr/>
              <p:nvPr/>
            </p:nvGrpSpPr>
            <p:grpSpPr>
              <a:xfrm>
                <a:off x="3359659" y="3805664"/>
                <a:ext cx="232294" cy="141000"/>
                <a:chOff x="3359659" y="3805664"/>
                <a:chExt cx="232294" cy="141000"/>
              </a:xfrm>
            </p:grpSpPr>
            <p:sp>
              <p:nvSpPr>
                <p:cNvPr id="10071" name="Google Shape;10071;p10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72" name="Google Shape;10072;p10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073" name="Google Shape;10073;p108"/>
              <p:cNvGrpSpPr/>
              <p:nvPr/>
            </p:nvGrpSpPr>
            <p:grpSpPr>
              <a:xfrm>
                <a:off x="3067316" y="3711366"/>
                <a:ext cx="66900" cy="166809"/>
                <a:chOff x="3067316" y="3711366"/>
                <a:chExt cx="66900" cy="166809"/>
              </a:xfrm>
            </p:grpSpPr>
            <p:sp>
              <p:nvSpPr>
                <p:cNvPr id="10074" name="Google Shape;10074;p10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75" name="Google Shape;10075;p10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076" name="Google Shape;10076;p108"/>
              <p:cNvGrpSpPr/>
              <p:nvPr/>
            </p:nvGrpSpPr>
            <p:grpSpPr>
              <a:xfrm>
                <a:off x="2413923" y="4058666"/>
                <a:ext cx="224119" cy="66900"/>
                <a:chOff x="2413923" y="4058666"/>
                <a:chExt cx="224119" cy="66900"/>
              </a:xfrm>
            </p:grpSpPr>
            <p:sp>
              <p:nvSpPr>
                <p:cNvPr id="10077" name="Google Shape;10077;p10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78" name="Google Shape;10078;p10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079" name="Google Shape;10079;p108"/>
              <p:cNvGrpSpPr/>
              <p:nvPr/>
            </p:nvGrpSpPr>
            <p:grpSpPr>
              <a:xfrm>
                <a:off x="3564643" y="4058666"/>
                <a:ext cx="223397" cy="66900"/>
                <a:chOff x="3564643" y="4058666"/>
                <a:chExt cx="223397" cy="66900"/>
              </a:xfrm>
            </p:grpSpPr>
            <p:sp>
              <p:nvSpPr>
                <p:cNvPr id="10080" name="Google Shape;10080;p10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81" name="Google Shape;10081;p10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082" name="Google Shape;10082;p108"/>
            <p:cNvGrpSpPr/>
            <p:nvPr/>
          </p:nvGrpSpPr>
          <p:grpSpPr>
            <a:xfrm>
              <a:off x="2633353" y="3965763"/>
              <a:ext cx="933975" cy="445687"/>
              <a:chOff x="2633353" y="3965763"/>
              <a:chExt cx="933975" cy="445687"/>
            </a:xfrm>
          </p:grpSpPr>
          <p:sp>
            <p:nvSpPr>
              <p:cNvPr id="10083" name="Google Shape;10083;p10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10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85" name="Google Shape;10085;p108"/>
          <p:cNvGrpSpPr/>
          <p:nvPr/>
        </p:nvGrpSpPr>
        <p:grpSpPr>
          <a:xfrm>
            <a:off x="6410784" y="1264884"/>
            <a:ext cx="1131087" cy="587383"/>
            <a:chOff x="238125" y="999450"/>
            <a:chExt cx="7140700" cy="3708225"/>
          </a:xfrm>
        </p:grpSpPr>
        <p:sp>
          <p:nvSpPr>
            <p:cNvPr id="10086" name="Google Shape;10086;p10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10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10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10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10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10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10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10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10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108"/>
          <p:cNvGrpSpPr/>
          <p:nvPr/>
        </p:nvGrpSpPr>
        <p:grpSpPr>
          <a:xfrm>
            <a:off x="3762234" y="3714379"/>
            <a:ext cx="1375854" cy="678131"/>
            <a:chOff x="3913765" y="3641905"/>
            <a:chExt cx="1522805" cy="750560"/>
          </a:xfrm>
        </p:grpSpPr>
        <p:grpSp>
          <p:nvGrpSpPr>
            <p:cNvPr id="10096" name="Google Shape;10096;p108"/>
            <p:cNvGrpSpPr/>
            <p:nvPr/>
          </p:nvGrpSpPr>
          <p:grpSpPr>
            <a:xfrm>
              <a:off x="3913765" y="3997002"/>
              <a:ext cx="1522805" cy="395463"/>
              <a:chOff x="3913765" y="3997002"/>
              <a:chExt cx="1522805" cy="395463"/>
            </a:xfrm>
          </p:grpSpPr>
          <p:grpSp>
            <p:nvGrpSpPr>
              <p:cNvPr id="10097" name="Google Shape;10097;p108"/>
              <p:cNvGrpSpPr/>
              <p:nvPr/>
            </p:nvGrpSpPr>
            <p:grpSpPr>
              <a:xfrm>
                <a:off x="3913765" y="4138659"/>
                <a:ext cx="507602" cy="253806"/>
                <a:chOff x="3913765" y="4138659"/>
                <a:chExt cx="507602" cy="253806"/>
              </a:xfrm>
            </p:grpSpPr>
            <p:sp>
              <p:nvSpPr>
                <p:cNvPr id="10098" name="Google Shape;10098;p10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0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100" name="Google Shape;10100;p108"/>
              <p:cNvGrpSpPr/>
              <p:nvPr/>
            </p:nvGrpSpPr>
            <p:grpSpPr>
              <a:xfrm>
                <a:off x="4421361" y="3997002"/>
                <a:ext cx="507618" cy="395463"/>
                <a:chOff x="4421361" y="3997002"/>
                <a:chExt cx="507618" cy="395463"/>
              </a:xfrm>
            </p:grpSpPr>
            <p:sp>
              <p:nvSpPr>
                <p:cNvPr id="10101" name="Google Shape;10101;p10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10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108"/>
              <p:cNvGrpSpPr/>
              <p:nvPr/>
            </p:nvGrpSpPr>
            <p:grpSpPr>
              <a:xfrm>
                <a:off x="4928973" y="4189418"/>
                <a:ext cx="507596" cy="203047"/>
                <a:chOff x="4928973" y="4189418"/>
                <a:chExt cx="507596" cy="203047"/>
              </a:xfrm>
            </p:grpSpPr>
            <p:sp>
              <p:nvSpPr>
                <p:cNvPr id="10104" name="Google Shape;10104;p10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10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06" name="Google Shape;10106;p108"/>
            <p:cNvGrpSpPr/>
            <p:nvPr/>
          </p:nvGrpSpPr>
          <p:grpSpPr>
            <a:xfrm>
              <a:off x="4482186" y="3641905"/>
              <a:ext cx="397605" cy="349784"/>
              <a:chOff x="2906375" y="1159725"/>
              <a:chExt cx="1860575" cy="1636800"/>
            </a:xfrm>
          </p:grpSpPr>
          <p:sp>
            <p:nvSpPr>
              <p:cNvPr id="10107" name="Google Shape;10107;p10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10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0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10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11" name="Google Shape;10111;p108"/>
          <p:cNvGrpSpPr/>
          <p:nvPr/>
        </p:nvGrpSpPr>
        <p:grpSpPr>
          <a:xfrm>
            <a:off x="6546943" y="2074305"/>
            <a:ext cx="940737" cy="721067"/>
            <a:chOff x="6599718" y="2068734"/>
            <a:chExt cx="940737" cy="721067"/>
          </a:xfrm>
        </p:grpSpPr>
        <p:sp>
          <p:nvSpPr>
            <p:cNvPr id="10112" name="Google Shape;10112;p10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10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10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10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10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10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8" name="Google Shape;10118;p108"/>
            <p:cNvGrpSpPr/>
            <p:nvPr/>
          </p:nvGrpSpPr>
          <p:grpSpPr>
            <a:xfrm>
              <a:off x="6836957" y="2068734"/>
              <a:ext cx="461892" cy="721067"/>
              <a:chOff x="6836957" y="2068734"/>
              <a:chExt cx="461892" cy="721067"/>
            </a:xfrm>
          </p:grpSpPr>
          <p:sp>
            <p:nvSpPr>
              <p:cNvPr id="10119" name="Google Shape;10119;p10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10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10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10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10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10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5" name="Google Shape;10125;p108"/>
              <p:cNvGrpSpPr/>
              <p:nvPr/>
            </p:nvGrpSpPr>
            <p:grpSpPr>
              <a:xfrm>
                <a:off x="6836957" y="2068734"/>
                <a:ext cx="461892" cy="721067"/>
                <a:chOff x="6836957" y="2068734"/>
                <a:chExt cx="461892" cy="721067"/>
              </a:xfrm>
            </p:grpSpPr>
            <p:sp>
              <p:nvSpPr>
                <p:cNvPr id="10126" name="Google Shape;10126;p10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0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10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10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10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10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10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133" name="Google Shape;10133;p108"/>
          <p:cNvGrpSpPr/>
          <p:nvPr/>
        </p:nvGrpSpPr>
        <p:grpSpPr>
          <a:xfrm>
            <a:off x="2430262" y="2078652"/>
            <a:ext cx="712577" cy="712374"/>
            <a:chOff x="2559249" y="2069323"/>
            <a:chExt cx="685566" cy="685634"/>
          </a:xfrm>
        </p:grpSpPr>
        <p:sp>
          <p:nvSpPr>
            <p:cNvPr id="10134" name="Google Shape;10134;p10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10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10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10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10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10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10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10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10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10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10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10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10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108"/>
          <p:cNvGrpSpPr/>
          <p:nvPr/>
        </p:nvGrpSpPr>
        <p:grpSpPr>
          <a:xfrm>
            <a:off x="7612699" y="1191441"/>
            <a:ext cx="845645" cy="711911"/>
            <a:chOff x="951975" y="315800"/>
            <a:chExt cx="5860325" cy="4933550"/>
          </a:xfrm>
        </p:grpSpPr>
        <p:sp>
          <p:nvSpPr>
            <p:cNvPr id="10148" name="Google Shape;10148;p10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10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10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10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10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10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10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10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108"/>
          <p:cNvGrpSpPr/>
          <p:nvPr/>
        </p:nvGrpSpPr>
        <p:grpSpPr>
          <a:xfrm>
            <a:off x="3709828" y="2927550"/>
            <a:ext cx="1617932" cy="621724"/>
            <a:chOff x="3862800" y="3038525"/>
            <a:chExt cx="1329006" cy="510698"/>
          </a:xfrm>
        </p:grpSpPr>
        <p:sp>
          <p:nvSpPr>
            <p:cNvPr id="10157" name="Google Shape;10157;p10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10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9" name="Google Shape;10159;p108"/>
            <p:cNvGrpSpPr/>
            <p:nvPr/>
          </p:nvGrpSpPr>
          <p:grpSpPr>
            <a:xfrm>
              <a:off x="3967075" y="3040337"/>
              <a:ext cx="1019927" cy="402126"/>
              <a:chOff x="3967075" y="3040337"/>
              <a:chExt cx="1019927" cy="402126"/>
            </a:xfrm>
          </p:grpSpPr>
          <p:sp>
            <p:nvSpPr>
              <p:cNvPr id="10160" name="Google Shape;10160;p10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10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108"/>
            <p:cNvGrpSpPr/>
            <p:nvPr/>
          </p:nvGrpSpPr>
          <p:grpSpPr>
            <a:xfrm>
              <a:off x="4186700" y="3040337"/>
              <a:ext cx="390475" cy="183289"/>
              <a:chOff x="4186700" y="3040337"/>
              <a:chExt cx="390475" cy="183289"/>
            </a:xfrm>
          </p:grpSpPr>
          <p:sp>
            <p:nvSpPr>
              <p:cNvPr id="10163" name="Google Shape;10163;p10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10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108"/>
            <p:cNvGrpSpPr/>
            <p:nvPr/>
          </p:nvGrpSpPr>
          <p:grpSpPr>
            <a:xfrm>
              <a:off x="4073727" y="3040337"/>
              <a:ext cx="697794" cy="296263"/>
              <a:chOff x="4073727" y="3040337"/>
              <a:chExt cx="697794" cy="296263"/>
            </a:xfrm>
          </p:grpSpPr>
          <p:sp>
            <p:nvSpPr>
              <p:cNvPr id="10166" name="Google Shape;10166;p10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10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108"/>
            <p:cNvGrpSpPr/>
            <p:nvPr/>
          </p:nvGrpSpPr>
          <p:grpSpPr>
            <a:xfrm>
              <a:off x="3862800" y="3038525"/>
              <a:ext cx="1329006" cy="510698"/>
              <a:chOff x="3862800" y="3038525"/>
              <a:chExt cx="1329006" cy="510698"/>
            </a:xfrm>
          </p:grpSpPr>
          <p:sp>
            <p:nvSpPr>
              <p:cNvPr id="10169" name="Google Shape;10169;p10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10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71" name="Google Shape;10171;p108"/>
          <p:cNvGrpSpPr/>
          <p:nvPr/>
        </p:nvGrpSpPr>
        <p:grpSpPr>
          <a:xfrm>
            <a:off x="718150" y="1191441"/>
            <a:ext cx="883205" cy="775176"/>
            <a:chOff x="649648" y="271400"/>
            <a:chExt cx="6215377" cy="5455143"/>
          </a:xfrm>
        </p:grpSpPr>
        <p:sp>
          <p:nvSpPr>
            <p:cNvPr id="10172" name="Google Shape;10172;p10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10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10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10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10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10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10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10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0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0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10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10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108"/>
          <p:cNvGrpSpPr/>
          <p:nvPr/>
        </p:nvGrpSpPr>
        <p:grpSpPr>
          <a:xfrm>
            <a:off x="2326452" y="1191441"/>
            <a:ext cx="767704" cy="815489"/>
            <a:chOff x="2499700" y="1135950"/>
            <a:chExt cx="732402" cy="777990"/>
          </a:xfrm>
        </p:grpSpPr>
        <p:grpSp>
          <p:nvGrpSpPr>
            <p:cNvPr id="10185" name="Google Shape;10185;p108"/>
            <p:cNvGrpSpPr/>
            <p:nvPr/>
          </p:nvGrpSpPr>
          <p:grpSpPr>
            <a:xfrm>
              <a:off x="2499700" y="1135950"/>
              <a:ext cx="732402" cy="694705"/>
              <a:chOff x="2499700" y="1135950"/>
              <a:chExt cx="732402" cy="694705"/>
            </a:xfrm>
          </p:grpSpPr>
          <p:sp>
            <p:nvSpPr>
              <p:cNvPr id="10186" name="Google Shape;10186;p10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10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10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10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10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10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10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10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10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10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10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10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10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10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10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10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10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10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10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10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10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10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10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10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10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10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10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108"/>
            <p:cNvGrpSpPr/>
            <p:nvPr/>
          </p:nvGrpSpPr>
          <p:grpSpPr>
            <a:xfrm>
              <a:off x="2517909" y="1188726"/>
              <a:ext cx="702702" cy="725214"/>
              <a:chOff x="2517909" y="1188726"/>
              <a:chExt cx="702702" cy="725214"/>
            </a:xfrm>
          </p:grpSpPr>
          <p:sp>
            <p:nvSpPr>
              <p:cNvPr id="10214" name="Google Shape;10214;p10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10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10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10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10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19" name="Google Shape;10219;p108"/>
          <p:cNvGrpSpPr/>
          <p:nvPr/>
        </p:nvGrpSpPr>
        <p:grpSpPr>
          <a:xfrm>
            <a:off x="1672184" y="1191441"/>
            <a:ext cx="583439" cy="870229"/>
            <a:chOff x="1716825" y="1121550"/>
            <a:chExt cx="622800" cy="928938"/>
          </a:xfrm>
        </p:grpSpPr>
        <p:grpSp>
          <p:nvGrpSpPr>
            <p:cNvPr id="10220" name="Google Shape;10220;p108"/>
            <p:cNvGrpSpPr/>
            <p:nvPr/>
          </p:nvGrpSpPr>
          <p:grpSpPr>
            <a:xfrm>
              <a:off x="1716825" y="1121550"/>
              <a:ext cx="622800" cy="928938"/>
              <a:chOff x="1716825" y="1121550"/>
              <a:chExt cx="622800" cy="928938"/>
            </a:xfrm>
          </p:grpSpPr>
          <p:cxnSp>
            <p:nvCxnSpPr>
              <p:cNvPr id="10221" name="Google Shape;10221;p10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222" name="Google Shape;10222;p10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108"/>
            <p:cNvGrpSpPr/>
            <p:nvPr/>
          </p:nvGrpSpPr>
          <p:grpSpPr>
            <a:xfrm>
              <a:off x="1768050" y="1172775"/>
              <a:ext cx="520200" cy="832000"/>
              <a:chOff x="1768050" y="1172775"/>
              <a:chExt cx="520200" cy="832000"/>
            </a:xfrm>
          </p:grpSpPr>
          <p:cxnSp>
            <p:nvCxnSpPr>
              <p:cNvPr id="10224" name="Google Shape;10224;p10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225" name="Google Shape;10225;p10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108"/>
            <p:cNvGrpSpPr/>
            <p:nvPr/>
          </p:nvGrpSpPr>
          <p:grpSpPr>
            <a:xfrm>
              <a:off x="1820100" y="1225475"/>
              <a:ext cx="416400" cy="729575"/>
              <a:chOff x="1820100" y="1225475"/>
              <a:chExt cx="416400" cy="729575"/>
            </a:xfrm>
          </p:grpSpPr>
          <p:cxnSp>
            <p:nvCxnSpPr>
              <p:cNvPr id="10227" name="Google Shape;10227;p10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228" name="Google Shape;10228;p10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108"/>
            <p:cNvGrpSpPr/>
            <p:nvPr/>
          </p:nvGrpSpPr>
          <p:grpSpPr>
            <a:xfrm>
              <a:off x="1874250" y="1278825"/>
              <a:ext cx="308100" cy="605275"/>
              <a:chOff x="1874250" y="1278825"/>
              <a:chExt cx="308100" cy="605275"/>
            </a:xfrm>
          </p:grpSpPr>
          <p:cxnSp>
            <p:nvCxnSpPr>
              <p:cNvPr id="10230" name="Google Shape;10230;p10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231" name="Google Shape;10231;p10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2" name="Google Shape;10232;p10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108"/>
          <p:cNvGrpSpPr/>
          <p:nvPr/>
        </p:nvGrpSpPr>
        <p:grpSpPr>
          <a:xfrm>
            <a:off x="1592007" y="2077763"/>
            <a:ext cx="739072" cy="714152"/>
            <a:chOff x="4334725" y="1355875"/>
            <a:chExt cx="3106650" cy="3001900"/>
          </a:xfrm>
        </p:grpSpPr>
        <p:grpSp>
          <p:nvGrpSpPr>
            <p:cNvPr id="10234" name="Google Shape;10234;p108"/>
            <p:cNvGrpSpPr/>
            <p:nvPr/>
          </p:nvGrpSpPr>
          <p:grpSpPr>
            <a:xfrm>
              <a:off x="4516050" y="1724875"/>
              <a:ext cx="2693725" cy="2632900"/>
              <a:chOff x="4516050" y="1724875"/>
              <a:chExt cx="2693725" cy="2632900"/>
            </a:xfrm>
          </p:grpSpPr>
          <p:sp>
            <p:nvSpPr>
              <p:cNvPr id="10235" name="Google Shape;10235;p10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10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10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108"/>
            <p:cNvGrpSpPr/>
            <p:nvPr/>
          </p:nvGrpSpPr>
          <p:grpSpPr>
            <a:xfrm>
              <a:off x="4334725" y="1355875"/>
              <a:ext cx="3106650" cy="2709650"/>
              <a:chOff x="4334725" y="1355875"/>
              <a:chExt cx="3106650" cy="2709650"/>
            </a:xfrm>
          </p:grpSpPr>
          <p:sp>
            <p:nvSpPr>
              <p:cNvPr id="10239" name="Google Shape;10239;p10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10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10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42" name="Google Shape;10242;p108"/>
          <p:cNvGrpSpPr/>
          <p:nvPr/>
        </p:nvGrpSpPr>
        <p:grpSpPr>
          <a:xfrm>
            <a:off x="7708956" y="3708534"/>
            <a:ext cx="312074" cy="684173"/>
            <a:chOff x="7645573" y="3754300"/>
            <a:chExt cx="293855" cy="644170"/>
          </a:xfrm>
        </p:grpSpPr>
        <p:sp>
          <p:nvSpPr>
            <p:cNvPr id="10243" name="Google Shape;10243;p10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10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108"/>
          <p:cNvGrpSpPr/>
          <p:nvPr/>
        </p:nvGrpSpPr>
        <p:grpSpPr>
          <a:xfrm>
            <a:off x="5630944" y="1191441"/>
            <a:ext cx="709011" cy="739359"/>
            <a:chOff x="5830645" y="1256617"/>
            <a:chExt cx="530340" cy="553040"/>
          </a:xfrm>
        </p:grpSpPr>
        <p:grpSp>
          <p:nvGrpSpPr>
            <p:cNvPr id="10246" name="Google Shape;10246;p108"/>
            <p:cNvGrpSpPr/>
            <p:nvPr/>
          </p:nvGrpSpPr>
          <p:grpSpPr>
            <a:xfrm>
              <a:off x="5830645" y="1256617"/>
              <a:ext cx="259743" cy="269909"/>
              <a:chOff x="5830645" y="1256617"/>
              <a:chExt cx="259743" cy="269909"/>
            </a:xfrm>
          </p:grpSpPr>
          <p:sp>
            <p:nvSpPr>
              <p:cNvPr id="10247" name="Google Shape;10247;p10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10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108"/>
            <p:cNvGrpSpPr/>
            <p:nvPr/>
          </p:nvGrpSpPr>
          <p:grpSpPr>
            <a:xfrm>
              <a:off x="6101293" y="1256617"/>
              <a:ext cx="259692" cy="269909"/>
              <a:chOff x="6101293" y="1256617"/>
              <a:chExt cx="259692" cy="269909"/>
            </a:xfrm>
          </p:grpSpPr>
          <p:sp>
            <p:nvSpPr>
              <p:cNvPr id="10250" name="Google Shape;10250;p10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10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108"/>
            <p:cNvGrpSpPr/>
            <p:nvPr/>
          </p:nvGrpSpPr>
          <p:grpSpPr>
            <a:xfrm>
              <a:off x="5830645" y="1539749"/>
              <a:ext cx="259692" cy="269909"/>
              <a:chOff x="5830645" y="1539749"/>
              <a:chExt cx="259692" cy="269909"/>
            </a:xfrm>
          </p:grpSpPr>
          <p:sp>
            <p:nvSpPr>
              <p:cNvPr id="10253" name="Google Shape;10253;p10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10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108"/>
            <p:cNvGrpSpPr/>
            <p:nvPr/>
          </p:nvGrpSpPr>
          <p:grpSpPr>
            <a:xfrm>
              <a:off x="6101293" y="1539749"/>
              <a:ext cx="259692" cy="269909"/>
              <a:chOff x="6101293" y="1539749"/>
              <a:chExt cx="259692" cy="269909"/>
            </a:xfrm>
          </p:grpSpPr>
          <p:sp>
            <p:nvSpPr>
              <p:cNvPr id="10256" name="Google Shape;10256;p10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10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8" name="Google Shape;10258;p10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108"/>
          <p:cNvGrpSpPr/>
          <p:nvPr/>
        </p:nvGrpSpPr>
        <p:grpSpPr>
          <a:xfrm>
            <a:off x="732438" y="2927557"/>
            <a:ext cx="1452955" cy="621360"/>
            <a:chOff x="732422" y="2990152"/>
            <a:chExt cx="1337773" cy="572102"/>
          </a:xfrm>
        </p:grpSpPr>
        <p:sp>
          <p:nvSpPr>
            <p:cNvPr id="10260" name="Google Shape;10260;p10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10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10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10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10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10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9" name="Shape 10269"/>
        <p:cNvGrpSpPr/>
        <p:nvPr/>
      </p:nvGrpSpPr>
      <p:grpSpPr>
        <a:xfrm>
          <a:off x="0" y="0"/>
          <a:ext cx="0" cy="0"/>
          <a:chOff x="0" y="0"/>
          <a:chExt cx="0" cy="0"/>
        </a:xfrm>
      </p:grpSpPr>
      <p:grpSp>
        <p:nvGrpSpPr>
          <p:cNvPr id="10270" name="Google Shape;10270;p109"/>
          <p:cNvGrpSpPr/>
          <p:nvPr/>
        </p:nvGrpSpPr>
        <p:grpSpPr>
          <a:xfrm>
            <a:off x="729238" y="1179665"/>
            <a:ext cx="1636117" cy="1526144"/>
            <a:chOff x="729238" y="1179665"/>
            <a:chExt cx="1636117" cy="1526144"/>
          </a:xfrm>
        </p:grpSpPr>
        <p:grpSp>
          <p:nvGrpSpPr>
            <p:cNvPr id="10271" name="Google Shape;10271;p109"/>
            <p:cNvGrpSpPr/>
            <p:nvPr/>
          </p:nvGrpSpPr>
          <p:grpSpPr>
            <a:xfrm>
              <a:off x="729238" y="1179665"/>
              <a:ext cx="80700" cy="1526144"/>
              <a:chOff x="729238" y="1179665"/>
              <a:chExt cx="80700" cy="1526144"/>
            </a:xfrm>
          </p:grpSpPr>
          <p:sp>
            <p:nvSpPr>
              <p:cNvPr id="10272" name="Google Shape;10272;p10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10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0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10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10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10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10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0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10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10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109"/>
            <p:cNvGrpSpPr/>
            <p:nvPr/>
          </p:nvGrpSpPr>
          <p:grpSpPr>
            <a:xfrm>
              <a:off x="903098" y="1179665"/>
              <a:ext cx="80700" cy="1526144"/>
              <a:chOff x="903098" y="1179665"/>
              <a:chExt cx="80700" cy="1526144"/>
            </a:xfrm>
          </p:grpSpPr>
          <p:sp>
            <p:nvSpPr>
              <p:cNvPr id="10283" name="Google Shape;10283;p10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10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10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10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10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10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10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10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10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10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109"/>
            <p:cNvGrpSpPr/>
            <p:nvPr/>
          </p:nvGrpSpPr>
          <p:grpSpPr>
            <a:xfrm>
              <a:off x="1076958" y="1179665"/>
              <a:ext cx="80700" cy="1526144"/>
              <a:chOff x="1076958" y="1179665"/>
              <a:chExt cx="80700" cy="1526144"/>
            </a:xfrm>
          </p:grpSpPr>
          <p:sp>
            <p:nvSpPr>
              <p:cNvPr id="10294" name="Google Shape;10294;p10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10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0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0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0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10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10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10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10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10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109"/>
            <p:cNvGrpSpPr/>
            <p:nvPr/>
          </p:nvGrpSpPr>
          <p:grpSpPr>
            <a:xfrm>
              <a:off x="1247707" y="1179665"/>
              <a:ext cx="80700" cy="1526144"/>
              <a:chOff x="1247707" y="1179665"/>
              <a:chExt cx="80700" cy="1526144"/>
            </a:xfrm>
          </p:grpSpPr>
          <p:sp>
            <p:nvSpPr>
              <p:cNvPr id="10305" name="Google Shape;10305;p10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10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10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10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10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10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10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10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10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10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109"/>
            <p:cNvGrpSpPr/>
            <p:nvPr/>
          </p:nvGrpSpPr>
          <p:grpSpPr>
            <a:xfrm>
              <a:off x="1421567" y="1179665"/>
              <a:ext cx="80700" cy="1526144"/>
              <a:chOff x="1421567" y="1179665"/>
              <a:chExt cx="80700" cy="1526144"/>
            </a:xfrm>
          </p:grpSpPr>
          <p:sp>
            <p:nvSpPr>
              <p:cNvPr id="10316" name="Google Shape;10316;p10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10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10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10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10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10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10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10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10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0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109"/>
            <p:cNvGrpSpPr/>
            <p:nvPr/>
          </p:nvGrpSpPr>
          <p:grpSpPr>
            <a:xfrm>
              <a:off x="1592327" y="1179665"/>
              <a:ext cx="80700" cy="1526144"/>
              <a:chOff x="1592327" y="1179665"/>
              <a:chExt cx="80700" cy="1526144"/>
            </a:xfrm>
          </p:grpSpPr>
          <p:sp>
            <p:nvSpPr>
              <p:cNvPr id="10327" name="Google Shape;10327;p10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10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10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10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10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10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10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10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10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10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109"/>
            <p:cNvGrpSpPr/>
            <p:nvPr/>
          </p:nvGrpSpPr>
          <p:grpSpPr>
            <a:xfrm>
              <a:off x="1766187" y="1179665"/>
              <a:ext cx="80700" cy="1526144"/>
              <a:chOff x="1766187" y="1179665"/>
              <a:chExt cx="80700" cy="1526144"/>
            </a:xfrm>
          </p:grpSpPr>
          <p:sp>
            <p:nvSpPr>
              <p:cNvPr id="10338" name="Google Shape;10338;p10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10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10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10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10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10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10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10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10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10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109"/>
            <p:cNvGrpSpPr/>
            <p:nvPr/>
          </p:nvGrpSpPr>
          <p:grpSpPr>
            <a:xfrm>
              <a:off x="1936935" y="1179665"/>
              <a:ext cx="80700" cy="1526144"/>
              <a:chOff x="1936935" y="1179665"/>
              <a:chExt cx="80700" cy="1526144"/>
            </a:xfrm>
          </p:grpSpPr>
          <p:sp>
            <p:nvSpPr>
              <p:cNvPr id="10349" name="Google Shape;10349;p10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10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10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10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10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10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0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0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0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10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109"/>
            <p:cNvGrpSpPr/>
            <p:nvPr/>
          </p:nvGrpSpPr>
          <p:grpSpPr>
            <a:xfrm>
              <a:off x="2110795" y="1179665"/>
              <a:ext cx="80700" cy="1526144"/>
              <a:chOff x="2110795" y="1179665"/>
              <a:chExt cx="80700" cy="1526144"/>
            </a:xfrm>
          </p:grpSpPr>
          <p:sp>
            <p:nvSpPr>
              <p:cNvPr id="10360" name="Google Shape;10360;p10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10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10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10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10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10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10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10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10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10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109"/>
            <p:cNvGrpSpPr/>
            <p:nvPr/>
          </p:nvGrpSpPr>
          <p:grpSpPr>
            <a:xfrm>
              <a:off x="2284655" y="1179665"/>
              <a:ext cx="80700" cy="1526144"/>
              <a:chOff x="2284655" y="1179665"/>
              <a:chExt cx="80700" cy="1526144"/>
            </a:xfrm>
          </p:grpSpPr>
          <p:sp>
            <p:nvSpPr>
              <p:cNvPr id="10371" name="Google Shape;10371;p10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10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10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10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10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10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10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10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10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10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81" name="Google Shape;10381;p109"/>
          <p:cNvGrpSpPr/>
          <p:nvPr/>
        </p:nvGrpSpPr>
        <p:grpSpPr>
          <a:xfrm>
            <a:off x="2623904" y="1198803"/>
            <a:ext cx="1364248" cy="1102133"/>
            <a:chOff x="2623904" y="1198803"/>
            <a:chExt cx="1364248" cy="1102133"/>
          </a:xfrm>
        </p:grpSpPr>
        <p:grpSp>
          <p:nvGrpSpPr>
            <p:cNvPr id="10382" name="Google Shape;10382;p109"/>
            <p:cNvGrpSpPr/>
            <p:nvPr/>
          </p:nvGrpSpPr>
          <p:grpSpPr>
            <a:xfrm>
              <a:off x="2623907" y="1198803"/>
              <a:ext cx="1364245" cy="273000"/>
              <a:chOff x="2623907" y="1198803"/>
              <a:chExt cx="1364245" cy="273000"/>
            </a:xfrm>
          </p:grpSpPr>
          <p:sp>
            <p:nvSpPr>
              <p:cNvPr id="10383" name="Google Shape;10383;p10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10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10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10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10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109"/>
            <p:cNvGrpSpPr/>
            <p:nvPr/>
          </p:nvGrpSpPr>
          <p:grpSpPr>
            <a:xfrm>
              <a:off x="2623904" y="1476964"/>
              <a:ext cx="1364245" cy="273000"/>
              <a:chOff x="2623904" y="1476964"/>
              <a:chExt cx="1364245" cy="273000"/>
            </a:xfrm>
          </p:grpSpPr>
          <p:sp>
            <p:nvSpPr>
              <p:cNvPr id="10389" name="Google Shape;10389;p10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0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10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10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10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109"/>
            <p:cNvGrpSpPr/>
            <p:nvPr/>
          </p:nvGrpSpPr>
          <p:grpSpPr>
            <a:xfrm>
              <a:off x="2623907" y="1749775"/>
              <a:ext cx="1364245" cy="273000"/>
              <a:chOff x="2623907" y="1749775"/>
              <a:chExt cx="1364245" cy="273000"/>
            </a:xfrm>
          </p:grpSpPr>
          <p:sp>
            <p:nvSpPr>
              <p:cNvPr id="10395" name="Google Shape;10395;p10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10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10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10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10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109"/>
            <p:cNvGrpSpPr/>
            <p:nvPr/>
          </p:nvGrpSpPr>
          <p:grpSpPr>
            <a:xfrm>
              <a:off x="2623904" y="2027936"/>
              <a:ext cx="1364245" cy="273000"/>
              <a:chOff x="2623904" y="2027936"/>
              <a:chExt cx="1364245" cy="273000"/>
            </a:xfrm>
          </p:grpSpPr>
          <p:sp>
            <p:nvSpPr>
              <p:cNvPr id="10401" name="Google Shape;10401;p10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10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0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10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10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06" name="Google Shape;10406;p109"/>
          <p:cNvGrpSpPr/>
          <p:nvPr/>
        </p:nvGrpSpPr>
        <p:grpSpPr>
          <a:xfrm>
            <a:off x="2613365" y="2657986"/>
            <a:ext cx="1387541" cy="159124"/>
            <a:chOff x="3200660" y="2180272"/>
            <a:chExt cx="2563824" cy="378237"/>
          </a:xfrm>
        </p:grpSpPr>
        <p:sp>
          <p:nvSpPr>
            <p:cNvPr id="10407" name="Google Shape;10407;p10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10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10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10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10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10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10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10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10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10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10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10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10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10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0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10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10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10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109"/>
          <p:cNvGrpSpPr/>
          <p:nvPr/>
        </p:nvGrpSpPr>
        <p:grpSpPr>
          <a:xfrm>
            <a:off x="2609890" y="2935811"/>
            <a:ext cx="1390502" cy="159625"/>
            <a:chOff x="3530150" y="2790075"/>
            <a:chExt cx="1962600" cy="225300"/>
          </a:xfrm>
        </p:grpSpPr>
        <p:sp>
          <p:nvSpPr>
            <p:cNvPr id="10426" name="Google Shape;10426;p10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10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109"/>
          <p:cNvGrpSpPr/>
          <p:nvPr/>
        </p:nvGrpSpPr>
        <p:grpSpPr>
          <a:xfrm>
            <a:off x="2610543" y="3214137"/>
            <a:ext cx="1411629" cy="153761"/>
            <a:chOff x="3558802" y="4011427"/>
            <a:chExt cx="1866000" cy="111300"/>
          </a:xfrm>
        </p:grpSpPr>
        <p:sp>
          <p:nvSpPr>
            <p:cNvPr id="10429" name="Google Shape;10429;p10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10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109"/>
          <p:cNvGrpSpPr/>
          <p:nvPr/>
        </p:nvGrpSpPr>
        <p:grpSpPr>
          <a:xfrm>
            <a:off x="2610235" y="2419536"/>
            <a:ext cx="1383503" cy="119749"/>
            <a:chOff x="3465975" y="2270276"/>
            <a:chExt cx="1986364" cy="171929"/>
          </a:xfrm>
        </p:grpSpPr>
        <p:sp>
          <p:nvSpPr>
            <p:cNvPr id="10432" name="Google Shape;10432;p10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10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10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10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10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10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10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10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109"/>
          <p:cNvGrpSpPr/>
          <p:nvPr/>
        </p:nvGrpSpPr>
        <p:grpSpPr>
          <a:xfrm>
            <a:off x="2621243" y="3783187"/>
            <a:ext cx="1369531" cy="195460"/>
            <a:chOff x="723300" y="4253549"/>
            <a:chExt cx="2276482" cy="324900"/>
          </a:xfrm>
        </p:grpSpPr>
        <p:sp>
          <p:nvSpPr>
            <p:cNvPr id="10441" name="Google Shape;10441;p10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10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10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10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10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109"/>
          <p:cNvGrpSpPr/>
          <p:nvPr/>
        </p:nvGrpSpPr>
        <p:grpSpPr>
          <a:xfrm>
            <a:off x="2610803" y="3484367"/>
            <a:ext cx="1389066" cy="180119"/>
            <a:chOff x="705948" y="3788465"/>
            <a:chExt cx="2308953" cy="299400"/>
          </a:xfrm>
        </p:grpSpPr>
        <p:sp>
          <p:nvSpPr>
            <p:cNvPr id="10447" name="Google Shape;10447;p10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10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10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10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10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109"/>
          <p:cNvGrpSpPr/>
          <p:nvPr/>
        </p:nvGrpSpPr>
        <p:grpSpPr>
          <a:xfrm>
            <a:off x="2658741" y="4097347"/>
            <a:ext cx="1304609" cy="294074"/>
            <a:chOff x="2658741" y="4097347"/>
            <a:chExt cx="1304609" cy="294074"/>
          </a:xfrm>
        </p:grpSpPr>
        <p:grpSp>
          <p:nvGrpSpPr>
            <p:cNvPr id="10453" name="Google Shape;10453;p109"/>
            <p:cNvGrpSpPr/>
            <p:nvPr/>
          </p:nvGrpSpPr>
          <p:grpSpPr>
            <a:xfrm>
              <a:off x="2658741" y="4097347"/>
              <a:ext cx="118572" cy="294074"/>
              <a:chOff x="3343310" y="4475555"/>
              <a:chExt cx="127717" cy="316753"/>
            </a:xfrm>
          </p:grpSpPr>
          <p:sp>
            <p:nvSpPr>
              <p:cNvPr id="10454" name="Google Shape;10454;p10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10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109"/>
            <p:cNvGrpSpPr/>
            <p:nvPr/>
          </p:nvGrpSpPr>
          <p:grpSpPr>
            <a:xfrm>
              <a:off x="3815519" y="4098388"/>
              <a:ext cx="147831" cy="291991"/>
              <a:chOff x="3527539" y="4476677"/>
              <a:chExt cx="159232" cy="314510"/>
            </a:xfrm>
          </p:grpSpPr>
          <p:sp>
            <p:nvSpPr>
              <p:cNvPr id="10457" name="Google Shape;10457;p10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10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109"/>
            <p:cNvGrpSpPr/>
            <p:nvPr/>
          </p:nvGrpSpPr>
          <p:grpSpPr>
            <a:xfrm>
              <a:off x="3511696" y="4098388"/>
              <a:ext cx="147831" cy="291991"/>
              <a:chOff x="3527539" y="4476677"/>
              <a:chExt cx="159232" cy="314510"/>
            </a:xfrm>
          </p:grpSpPr>
          <p:sp>
            <p:nvSpPr>
              <p:cNvPr id="10460" name="Google Shape;10460;p10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10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109"/>
            <p:cNvGrpSpPr/>
            <p:nvPr/>
          </p:nvGrpSpPr>
          <p:grpSpPr>
            <a:xfrm>
              <a:off x="3207874" y="4098388"/>
              <a:ext cx="147831" cy="291991"/>
              <a:chOff x="3527539" y="4476677"/>
              <a:chExt cx="159232" cy="314510"/>
            </a:xfrm>
          </p:grpSpPr>
          <p:sp>
            <p:nvSpPr>
              <p:cNvPr id="10463" name="Google Shape;10463;p10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10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109"/>
            <p:cNvGrpSpPr/>
            <p:nvPr/>
          </p:nvGrpSpPr>
          <p:grpSpPr>
            <a:xfrm>
              <a:off x="2933305" y="4097347"/>
              <a:ext cx="118572" cy="294074"/>
              <a:chOff x="3343310" y="4475555"/>
              <a:chExt cx="127717" cy="316753"/>
            </a:xfrm>
          </p:grpSpPr>
          <p:sp>
            <p:nvSpPr>
              <p:cNvPr id="10466" name="Google Shape;10466;p10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10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8" name="Google Shape;10468;p109"/>
          <p:cNvGrpSpPr/>
          <p:nvPr/>
        </p:nvGrpSpPr>
        <p:grpSpPr>
          <a:xfrm>
            <a:off x="4277571" y="2080469"/>
            <a:ext cx="1433821" cy="191501"/>
            <a:chOff x="4273350" y="2080469"/>
            <a:chExt cx="1433821" cy="191501"/>
          </a:xfrm>
        </p:grpSpPr>
        <p:grpSp>
          <p:nvGrpSpPr>
            <p:cNvPr id="10469" name="Google Shape;10469;p109"/>
            <p:cNvGrpSpPr/>
            <p:nvPr/>
          </p:nvGrpSpPr>
          <p:grpSpPr>
            <a:xfrm>
              <a:off x="4273350" y="2080469"/>
              <a:ext cx="1433821" cy="0"/>
              <a:chOff x="5224975" y="2962250"/>
              <a:chExt cx="1544400" cy="0"/>
            </a:xfrm>
          </p:grpSpPr>
          <p:cxnSp>
            <p:nvCxnSpPr>
              <p:cNvPr id="10470" name="Google Shape;10470;p10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471" name="Google Shape;10471;p10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472" name="Google Shape;10472;p109"/>
            <p:cNvGrpSpPr/>
            <p:nvPr/>
          </p:nvGrpSpPr>
          <p:grpSpPr>
            <a:xfrm>
              <a:off x="4273350" y="2271969"/>
              <a:ext cx="1433821" cy="0"/>
              <a:chOff x="5224975" y="2962250"/>
              <a:chExt cx="1544400" cy="0"/>
            </a:xfrm>
          </p:grpSpPr>
          <p:cxnSp>
            <p:nvCxnSpPr>
              <p:cNvPr id="10473" name="Google Shape;10473;p10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474" name="Google Shape;10474;p10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475" name="Google Shape;10475;p109"/>
          <p:cNvGrpSpPr/>
          <p:nvPr/>
        </p:nvGrpSpPr>
        <p:grpSpPr>
          <a:xfrm>
            <a:off x="4279126" y="1183036"/>
            <a:ext cx="1430711" cy="743389"/>
            <a:chOff x="5159450" y="1919950"/>
            <a:chExt cx="1541050" cy="862500"/>
          </a:xfrm>
        </p:grpSpPr>
        <p:sp>
          <p:nvSpPr>
            <p:cNvPr id="10476" name="Google Shape;10476;p10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477" name="Google Shape;10477;p109"/>
            <p:cNvGrpSpPr/>
            <p:nvPr/>
          </p:nvGrpSpPr>
          <p:grpSpPr>
            <a:xfrm>
              <a:off x="5159450" y="1919950"/>
              <a:ext cx="1541050" cy="862500"/>
              <a:chOff x="5159450" y="1919950"/>
              <a:chExt cx="1541050" cy="862500"/>
            </a:xfrm>
          </p:grpSpPr>
          <p:cxnSp>
            <p:nvCxnSpPr>
              <p:cNvPr id="10478" name="Google Shape;10478;p10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479" name="Google Shape;10479;p10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480" name="Google Shape;10480;p109"/>
          <p:cNvGrpSpPr/>
          <p:nvPr/>
        </p:nvGrpSpPr>
        <p:grpSpPr>
          <a:xfrm>
            <a:off x="4269239" y="2406364"/>
            <a:ext cx="1450484" cy="1052087"/>
            <a:chOff x="5230575" y="1554475"/>
            <a:chExt cx="2137150" cy="1550150"/>
          </a:xfrm>
        </p:grpSpPr>
        <p:sp>
          <p:nvSpPr>
            <p:cNvPr id="10481" name="Google Shape;10481;p10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10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10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10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10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10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0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10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10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10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10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10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10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109"/>
          <p:cNvGrpSpPr/>
          <p:nvPr/>
        </p:nvGrpSpPr>
        <p:grpSpPr>
          <a:xfrm rot="10800000">
            <a:off x="4285790" y="3498553"/>
            <a:ext cx="1417383" cy="887946"/>
            <a:chOff x="5645403" y="2920021"/>
            <a:chExt cx="2650800" cy="2180614"/>
          </a:xfrm>
        </p:grpSpPr>
        <p:sp>
          <p:nvSpPr>
            <p:cNvPr id="10495" name="Google Shape;10495;p10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96" name="Google Shape;10496;p109"/>
            <p:cNvCxnSpPr>
              <a:stCxn id="1049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497" name="Google Shape;10497;p10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98" name="Google Shape;10498;p109"/>
            <p:cNvCxnSpPr>
              <a:endCxn id="1049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499" name="Google Shape;10499;p10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0" name="Google Shape;10500;p109"/>
            <p:cNvCxnSpPr>
              <a:stCxn id="1049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501" name="Google Shape;10501;p10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2" name="Google Shape;10502;p109"/>
            <p:cNvCxnSpPr>
              <a:endCxn id="1050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503" name="Google Shape;10503;p109"/>
          <p:cNvGrpSpPr/>
          <p:nvPr/>
        </p:nvGrpSpPr>
        <p:grpSpPr>
          <a:xfrm>
            <a:off x="7386150" y="2401908"/>
            <a:ext cx="1071743" cy="1021579"/>
            <a:chOff x="7189833" y="2022667"/>
            <a:chExt cx="1251159" cy="1192597"/>
          </a:xfrm>
        </p:grpSpPr>
        <p:sp>
          <p:nvSpPr>
            <p:cNvPr id="10504" name="Google Shape;10504;p10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10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10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10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109"/>
          <p:cNvGrpSpPr/>
          <p:nvPr/>
        </p:nvGrpSpPr>
        <p:grpSpPr>
          <a:xfrm>
            <a:off x="727421" y="2828315"/>
            <a:ext cx="1695374" cy="1560837"/>
            <a:chOff x="727421" y="2828315"/>
            <a:chExt cx="1695374" cy="1560837"/>
          </a:xfrm>
        </p:grpSpPr>
        <p:grpSp>
          <p:nvGrpSpPr>
            <p:cNvPr id="10509" name="Google Shape;10509;p109"/>
            <p:cNvGrpSpPr/>
            <p:nvPr/>
          </p:nvGrpSpPr>
          <p:grpSpPr>
            <a:xfrm>
              <a:off x="819108" y="2882501"/>
              <a:ext cx="103104" cy="1426186"/>
              <a:chOff x="4674013" y="3100904"/>
              <a:chExt cx="122758" cy="1698043"/>
            </a:xfrm>
          </p:grpSpPr>
          <p:sp>
            <p:nvSpPr>
              <p:cNvPr id="10510" name="Google Shape;10510;p10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10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10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10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10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10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10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109"/>
            <p:cNvGrpSpPr/>
            <p:nvPr/>
          </p:nvGrpSpPr>
          <p:grpSpPr>
            <a:xfrm>
              <a:off x="1062475" y="2882501"/>
              <a:ext cx="103104" cy="1426186"/>
              <a:chOff x="4940438" y="3100904"/>
              <a:chExt cx="122758" cy="1698043"/>
            </a:xfrm>
          </p:grpSpPr>
          <p:sp>
            <p:nvSpPr>
              <p:cNvPr id="10518" name="Google Shape;10518;p10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10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10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10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10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10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10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109"/>
            <p:cNvGrpSpPr/>
            <p:nvPr/>
          </p:nvGrpSpPr>
          <p:grpSpPr>
            <a:xfrm>
              <a:off x="1299324" y="2882501"/>
              <a:ext cx="103104" cy="1426186"/>
              <a:chOff x="5206863" y="3100904"/>
              <a:chExt cx="122758" cy="1698043"/>
            </a:xfrm>
          </p:grpSpPr>
          <p:sp>
            <p:nvSpPr>
              <p:cNvPr id="10526" name="Google Shape;10526;p10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10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10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10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10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10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10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109"/>
            <p:cNvGrpSpPr/>
            <p:nvPr/>
          </p:nvGrpSpPr>
          <p:grpSpPr>
            <a:xfrm>
              <a:off x="1786057" y="2882501"/>
              <a:ext cx="103104" cy="1426186"/>
              <a:chOff x="6006138" y="3143629"/>
              <a:chExt cx="122758" cy="1698043"/>
            </a:xfrm>
          </p:grpSpPr>
          <p:sp>
            <p:nvSpPr>
              <p:cNvPr id="10534" name="Google Shape;10534;p10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10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10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10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10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10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10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109"/>
            <p:cNvGrpSpPr/>
            <p:nvPr/>
          </p:nvGrpSpPr>
          <p:grpSpPr>
            <a:xfrm>
              <a:off x="2029422" y="2882501"/>
              <a:ext cx="103104" cy="1426186"/>
              <a:chOff x="6805413" y="3100904"/>
              <a:chExt cx="122758" cy="1698043"/>
            </a:xfrm>
          </p:grpSpPr>
          <p:sp>
            <p:nvSpPr>
              <p:cNvPr id="10542" name="Google Shape;10542;p10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10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10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10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10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10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10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109"/>
            <p:cNvGrpSpPr/>
            <p:nvPr/>
          </p:nvGrpSpPr>
          <p:grpSpPr>
            <a:xfrm>
              <a:off x="727421" y="2828315"/>
              <a:ext cx="1695374" cy="1560837"/>
              <a:chOff x="734799" y="2782450"/>
              <a:chExt cx="1571100" cy="1577400"/>
            </a:xfrm>
          </p:grpSpPr>
          <p:cxnSp>
            <p:nvCxnSpPr>
              <p:cNvPr id="10550" name="Google Shape;10550;p10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551" name="Google Shape;10551;p10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552" name="Google Shape;10552;p109"/>
            <p:cNvGrpSpPr/>
            <p:nvPr/>
          </p:nvGrpSpPr>
          <p:grpSpPr>
            <a:xfrm>
              <a:off x="2272795" y="2882501"/>
              <a:ext cx="103104" cy="1426186"/>
              <a:chOff x="5206863" y="3100904"/>
              <a:chExt cx="122758" cy="1698043"/>
            </a:xfrm>
          </p:grpSpPr>
          <p:sp>
            <p:nvSpPr>
              <p:cNvPr id="10553" name="Google Shape;10553;p10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10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10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10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10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10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10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109"/>
            <p:cNvGrpSpPr/>
            <p:nvPr/>
          </p:nvGrpSpPr>
          <p:grpSpPr>
            <a:xfrm>
              <a:off x="1542694" y="2882501"/>
              <a:ext cx="103104" cy="1426186"/>
              <a:chOff x="6006138" y="3143629"/>
              <a:chExt cx="122758" cy="1698043"/>
            </a:xfrm>
          </p:grpSpPr>
          <p:sp>
            <p:nvSpPr>
              <p:cNvPr id="10561" name="Google Shape;10561;p10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10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10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10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10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10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10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68" name="Google Shape;10568;p109"/>
          <p:cNvGrpSpPr/>
          <p:nvPr/>
        </p:nvGrpSpPr>
        <p:grpSpPr>
          <a:xfrm>
            <a:off x="5936000" y="2405887"/>
            <a:ext cx="1248543" cy="1025319"/>
            <a:chOff x="5183758" y="1210600"/>
            <a:chExt cx="3605380" cy="2960783"/>
          </a:xfrm>
        </p:grpSpPr>
        <p:sp>
          <p:nvSpPr>
            <p:cNvPr id="10569" name="Google Shape;10569;p10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10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10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10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73" name="Google Shape;10573;p10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574" name="Google Shape;10574;p10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575" name="Google Shape;10575;p10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576" name="Google Shape;10576;p10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577" name="Google Shape;10577;p10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109"/>
          <p:cNvGrpSpPr/>
          <p:nvPr/>
        </p:nvGrpSpPr>
        <p:grpSpPr>
          <a:xfrm>
            <a:off x="5793062" y="3544204"/>
            <a:ext cx="2664831" cy="843440"/>
            <a:chOff x="5916567" y="1099697"/>
            <a:chExt cx="2556683" cy="809211"/>
          </a:xfrm>
        </p:grpSpPr>
        <p:sp>
          <p:nvSpPr>
            <p:cNvPr id="10579" name="Google Shape;10579;p10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10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10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10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10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10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10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10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109"/>
          <p:cNvGrpSpPr/>
          <p:nvPr/>
        </p:nvGrpSpPr>
        <p:grpSpPr>
          <a:xfrm>
            <a:off x="5900602" y="1193063"/>
            <a:ext cx="1299851" cy="1023338"/>
            <a:chOff x="5900602" y="1193063"/>
            <a:chExt cx="1299851" cy="1023338"/>
          </a:xfrm>
        </p:grpSpPr>
        <p:grpSp>
          <p:nvGrpSpPr>
            <p:cNvPr id="10588" name="Google Shape;10588;p109"/>
            <p:cNvGrpSpPr/>
            <p:nvPr/>
          </p:nvGrpSpPr>
          <p:grpSpPr>
            <a:xfrm>
              <a:off x="6743564" y="1193063"/>
              <a:ext cx="456889" cy="700379"/>
              <a:chOff x="6743564" y="1193063"/>
              <a:chExt cx="456889" cy="700379"/>
            </a:xfrm>
          </p:grpSpPr>
          <p:grpSp>
            <p:nvGrpSpPr>
              <p:cNvPr id="10589" name="Google Shape;10589;p109"/>
              <p:cNvGrpSpPr/>
              <p:nvPr/>
            </p:nvGrpSpPr>
            <p:grpSpPr>
              <a:xfrm>
                <a:off x="6743564" y="1690731"/>
                <a:ext cx="214402" cy="202710"/>
                <a:chOff x="6743564" y="1690731"/>
                <a:chExt cx="214402" cy="202710"/>
              </a:xfrm>
            </p:grpSpPr>
            <p:sp>
              <p:nvSpPr>
                <p:cNvPr id="10590" name="Google Shape;10590;p10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10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109"/>
              <p:cNvGrpSpPr/>
              <p:nvPr/>
            </p:nvGrpSpPr>
            <p:grpSpPr>
              <a:xfrm>
                <a:off x="6915505" y="1193063"/>
                <a:ext cx="284947" cy="589637"/>
                <a:chOff x="6915505" y="1193063"/>
                <a:chExt cx="284947" cy="589637"/>
              </a:xfrm>
            </p:grpSpPr>
            <p:sp>
              <p:nvSpPr>
                <p:cNvPr id="10593" name="Google Shape;10593;p10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94" name="Google Shape;10594;p10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595" name="Google Shape;10595;p109"/>
            <p:cNvGrpSpPr/>
            <p:nvPr/>
          </p:nvGrpSpPr>
          <p:grpSpPr>
            <a:xfrm>
              <a:off x="6520337" y="1193063"/>
              <a:ext cx="341815" cy="801589"/>
              <a:chOff x="6520337" y="1193063"/>
              <a:chExt cx="341815" cy="801589"/>
            </a:xfrm>
          </p:grpSpPr>
          <p:grpSp>
            <p:nvGrpSpPr>
              <p:cNvPr id="10596" name="Google Shape;10596;p109"/>
              <p:cNvGrpSpPr/>
              <p:nvPr/>
            </p:nvGrpSpPr>
            <p:grpSpPr>
              <a:xfrm>
                <a:off x="6520337" y="1589527"/>
                <a:ext cx="213950" cy="405125"/>
                <a:chOff x="6520337" y="1589527"/>
                <a:chExt cx="213950" cy="405125"/>
              </a:xfrm>
            </p:grpSpPr>
            <p:sp>
              <p:nvSpPr>
                <p:cNvPr id="10597" name="Google Shape;10597;p10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10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109"/>
              <p:cNvGrpSpPr/>
              <p:nvPr/>
            </p:nvGrpSpPr>
            <p:grpSpPr>
              <a:xfrm>
                <a:off x="6577204" y="1193063"/>
                <a:ext cx="284947" cy="453562"/>
                <a:chOff x="6577204" y="1193063"/>
                <a:chExt cx="284947" cy="453562"/>
              </a:xfrm>
            </p:grpSpPr>
            <p:sp>
              <p:nvSpPr>
                <p:cNvPr id="10600" name="Google Shape;10600;p10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01" name="Google Shape;10601;p10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602" name="Google Shape;10602;p109"/>
            <p:cNvGrpSpPr/>
            <p:nvPr/>
          </p:nvGrpSpPr>
          <p:grpSpPr>
            <a:xfrm>
              <a:off x="6238903" y="1193063"/>
              <a:ext cx="300475" cy="901782"/>
              <a:chOff x="6238903" y="1193063"/>
              <a:chExt cx="300475" cy="901782"/>
            </a:xfrm>
          </p:grpSpPr>
          <p:grpSp>
            <p:nvGrpSpPr>
              <p:cNvPr id="10603" name="Google Shape;10603;p109"/>
              <p:cNvGrpSpPr/>
              <p:nvPr/>
            </p:nvGrpSpPr>
            <p:grpSpPr>
              <a:xfrm>
                <a:off x="6290865" y="1489315"/>
                <a:ext cx="248514" cy="605530"/>
                <a:chOff x="6290865" y="1489315"/>
                <a:chExt cx="248514" cy="605530"/>
              </a:xfrm>
            </p:grpSpPr>
            <p:sp>
              <p:nvSpPr>
                <p:cNvPr id="10604" name="Google Shape;10604;p10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10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109"/>
              <p:cNvGrpSpPr/>
              <p:nvPr/>
            </p:nvGrpSpPr>
            <p:grpSpPr>
              <a:xfrm>
                <a:off x="6238903" y="1193063"/>
                <a:ext cx="284947" cy="327512"/>
                <a:chOff x="6238903" y="1193063"/>
                <a:chExt cx="284947" cy="327512"/>
              </a:xfrm>
            </p:grpSpPr>
            <p:sp>
              <p:nvSpPr>
                <p:cNvPr id="10607" name="Google Shape;10607;p10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08" name="Google Shape;10608;p10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609" name="Google Shape;10609;p109"/>
            <p:cNvGrpSpPr/>
            <p:nvPr/>
          </p:nvGrpSpPr>
          <p:grpSpPr>
            <a:xfrm>
              <a:off x="5900602" y="1193063"/>
              <a:ext cx="444345" cy="1023338"/>
              <a:chOff x="5900602" y="1193063"/>
              <a:chExt cx="444345" cy="1023338"/>
            </a:xfrm>
          </p:grpSpPr>
          <p:grpSp>
            <p:nvGrpSpPr>
              <p:cNvPr id="10610" name="Google Shape;10610;p109"/>
              <p:cNvGrpSpPr/>
              <p:nvPr/>
            </p:nvGrpSpPr>
            <p:grpSpPr>
              <a:xfrm>
                <a:off x="6046501" y="1367785"/>
                <a:ext cx="298446" cy="848616"/>
                <a:chOff x="6046501" y="1367785"/>
                <a:chExt cx="298446" cy="848616"/>
              </a:xfrm>
            </p:grpSpPr>
            <p:sp>
              <p:nvSpPr>
                <p:cNvPr id="10611" name="Google Shape;10611;p10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10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109"/>
              <p:cNvGrpSpPr/>
              <p:nvPr/>
            </p:nvGrpSpPr>
            <p:grpSpPr>
              <a:xfrm>
                <a:off x="5900602" y="1193063"/>
                <a:ext cx="284947" cy="182312"/>
                <a:chOff x="5900602" y="1193063"/>
                <a:chExt cx="284947" cy="182312"/>
              </a:xfrm>
            </p:grpSpPr>
            <p:sp>
              <p:nvSpPr>
                <p:cNvPr id="10614" name="Google Shape;10614;p10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15" name="Google Shape;10615;p10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616" name="Google Shape;10616;p109"/>
          <p:cNvGrpSpPr/>
          <p:nvPr/>
        </p:nvGrpSpPr>
        <p:grpSpPr>
          <a:xfrm>
            <a:off x="7238484" y="1193208"/>
            <a:ext cx="1219413" cy="1051365"/>
            <a:chOff x="7287122" y="1165658"/>
            <a:chExt cx="1219413" cy="1051365"/>
          </a:xfrm>
        </p:grpSpPr>
        <p:grpSp>
          <p:nvGrpSpPr>
            <p:cNvPr id="10617" name="Google Shape;10617;p109"/>
            <p:cNvGrpSpPr/>
            <p:nvPr/>
          </p:nvGrpSpPr>
          <p:grpSpPr>
            <a:xfrm>
              <a:off x="7287122" y="1969723"/>
              <a:ext cx="1219413" cy="247300"/>
              <a:chOff x="7287122" y="1969723"/>
              <a:chExt cx="1219413" cy="247300"/>
            </a:xfrm>
          </p:grpSpPr>
          <p:sp>
            <p:nvSpPr>
              <p:cNvPr id="10618" name="Google Shape;10618;p10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9" name="Google Shape;10619;p109"/>
              <p:cNvGrpSpPr/>
              <p:nvPr/>
            </p:nvGrpSpPr>
            <p:grpSpPr>
              <a:xfrm>
                <a:off x="7287122" y="2063892"/>
                <a:ext cx="1151753" cy="73428"/>
                <a:chOff x="7287122" y="2063892"/>
                <a:chExt cx="1151753" cy="73428"/>
              </a:xfrm>
            </p:grpSpPr>
            <p:sp>
              <p:nvSpPr>
                <p:cNvPr id="10620" name="Google Shape;10620;p10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21" name="Google Shape;10621;p10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622" name="Google Shape;10622;p109"/>
            <p:cNvGrpSpPr/>
            <p:nvPr/>
          </p:nvGrpSpPr>
          <p:grpSpPr>
            <a:xfrm>
              <a:off x="7287122" y="1712201"/>
              <a:ext cx="1219403" cy="246767"/>
              <a:chOff x="7287122" y="1712201"/>
              <a:chExt cx="1219403" cy="246767"/>
            </a:xfrm>
          </p:grpSpPr>
          <p:sp>
            <p:nvSpPr>
              <p:cNvPr id="10623" name="Google Shape;10623;p10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4" name="Google Shape;10624;p109"/>
              <p:cNvGrpSpPr/>
              <p:nvPr/>
            </p:nvGrpSpPr>
            <p:grpSpPr>
              <a:xfrm>
                <a:off x="7287122" y="1842861"/>
                <a:ext cx="1005303" cy="73419"/>
                <a:chOff x="7287122" y="1842861"/>
                <a:chExt cx="1005303" cy="73419"/>
              </a:xfrm>
            </p:grpSpPr>
            <p:sp>
              <p:nvSpPr>
                <p:cNvPr id="10625" name="Google Shape;10625;p10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26" name="Google Shape;10626;p10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627" name="Google Shape;10627;p109"/>
            <p:cNvGrpSpPr/>
            <p:nvPr/>
          </p:nvGrpSpPr>
          <p:grpSpPr>
            <a:xfrm>
              <a:off x="7287122" y="1447520"/>
              <a:ext cx="1219403" cy="286667"/>
              <a:chOff x="7287122" y="1447520"/>
              <a:chExt cx="1219403" cy="286667"/>
            </a:xfrm>
          </p:grpSpPr>
          <p:sp>
            <p:nvSpPr>
              <p:cNvPr id="10628" name="Google Shape;10628;p10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9" name="Google Shape;10629;p109"/>
              <p:cNvGrpSpPr/>
              <p:nvPr/>
            </p:nvGrpSpPr>
            <p:grpSpPr>
              <a:xfrm>
                <a:off x="7287122" y="1581977"/>
                <a:ext cx="852803" cy="73428"/>
                <a:chOff x="7287122" y="1581977"/>
                <a:chExt cx="852803" cy="73428"/>
              </a:xfrm>
            </p:grpSpPr>
            <p:sp>
              <p:nvSpPr>
                <p:cNvPr id="10630" name="Google Shape;10630;p10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31" name="Google Shape;10631;p10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632" name="Google Shape;10632;p109"/>
            <p:cNvGrpSpPr/>
            <p:nvPr/>
          </p:nvGrpSpPr>
          <p:grpSpPr>
            <a:xfrm>
              <a:off x="7287122" y="1165658"/>
              <a:ext cx="1219403" cy="344253"/>
              <a:chOff x="7287122" y="1165658"/>
              <a:chExt cx="1219403" cy="344253"/>
            </a:xfrm>
          </p:grpSpPr>
          <p:sp>
            <p:nvSpPr>
              <p:cNvPr id="10633" name="Google Shape;10633;p10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4" name="Google Shape;10634;p109"/>
              <p:cNvGrpSpPr/>
              <p:nvPr/>
            </p:nvGrpSpPr>
            <p:grpSpPr>
              <a:xfrm>
                <a:off x="7287122" y="1341025"/>
                <a:ext cx="695703" cy="73419"/>
                <a:chOff x="7287122" y="1341025"/>
                <a:chExt cx="695703" cy="73419"/>
              </a:xfrm>
            </p:grpSpPr>
            <p:sp>
              <p:nvSpPr>
                <p:cNvPr id="10635" name="Google Shape;10635;p10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36" name="Google Shape;10636;p10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371" name="Shape 1371"/>
        <p:cNvGrpSpPr/>
        <p:nvPr/>
      </p:nvGrpSpPr>
      <p:grpSpPr>
        <a:xfrm>
          <a:off x="0" y="0"/>
          <a:ext cx="0" cy="0"/>
          <a:chOff x="0" y="0"/>
          <a:chExt cx="0" cy="0"/>
        </a:xfrm>
      </p:grpSpPr>
      <p:sp>
        <p:nvSpPr>
          <p:cNvPr id="1372" name="Google Shape;1372;p56"/>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01</a:t>
            </a:r>
            <a:endParaRPr>
              <a:solidFill>
                <a:schemeClr val="accent1"/>
              </a:solidFill>
            </a:endParaRPr>
          </a:p>
        </p:txBody>
      </p:sp>
      <p:sp>
        <p:nvSpPr>
          <p:cNvPr id="1373" name="Google Shape;1373;p56"/>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Acknowledging Feedback</a:t>
            </a:r>
            <a:endParaRPr/>
          </a:p>
        </p:txBody>
      </p:sp>
      <p:grpSp>
        <p:nvGrpSpPr>
          <p:cNvPr id="1374" name="Google Shape;1374;p56"/>
          <p:cNvGrpSpPr/>
          <p:nvPr/>
        </p:nvGrpSpPr>
        <p:grpSpPr>
          <a:xfrm>
            <a:off x="6275049" y="1382979"/>
            <a:ext cx="2377553" cy="2377553"/>
            <a:chOff x="6198197" y="1098851"/>
            <a:chExt cx="2945797" cy="2945797"/>
          </a:xfrm>
        </p:grpSpPr>
        <p:sp>
          <p:nvSpPr>
            <p:cNvPr id="1375" name="Google Shape;1375;p56"/>
            <p:cNvSpPr/>
            <p:nvPr/>
          </p:nvSpPr>
          <p:spPr>
            <a:xfrm>
              <a:off x="7315562" y="1098851"/>
              <a:ext cx="1218960" cy="1218960"/>
            </a:xfrm>
            <a:custGeom>
              <a:rect b="b" l="l" r="r" t="t"/>
              <a:pathLst>
                <a:path extrusionOk="0" h="78289" w="78289">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6"/>
            <p:cNvSpPr/>
            <p:nvPr/>
          </p:nvSpPr>
          <p:spPr>
            <a:xfrm>
              <a:off x="7213984" y="2419374"/>
              <a:ext cx="355541" cy="152384"/>
            </a:xfrm>
            <a:custGeom>
              <a:rect b="b" l="l" r="r" t="t"/>
              <a:pathLst>
                <a:path extrusionOk="0" h="9787" w="22835">
                  <a:moveTo>
                    <a:pt x="1" y="1"/>
                  </a:moveTo>
                  <a:lnTo>
                    <a:pt x="1" y="9787"/>
                  </a:lnTo>
                  <a:lnTo>
                    <a:pt x="22835" y="9787"/>
                  </a:lnTo>
                  <a:lnTo>
                    <a:pt x="22835" y="1"/>
                  </a:lnTo>
                  <a:close/>
                </a:path>
              </a:pathLst>
            </a:custGeom>
            <a:solidFill>
              <a:srgbClr val="4B62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6283022" y="3307176"/>
              <a:ext cx="698875" cy="536854"/>
            </a:xfrm>
            <a:custGeom>
              <a:rect b="b" l="l" r="r" t="t"/>
              <a:pathLst>
                <a:path extrusionOk="0" h="34480" w="44886">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6807669" y="3130425"/>
              <a:ext cx="406330" cy="914224"/>
            </a:xfrm>
            <a:custGeom>
              <a:rect b="b" l="l" r="r" t="t"/>
              <a:pathLst>
                <a:path extrusionOk="0" h="58717" w="26097">
                  <a:moveTo>
                    <a:pt x="1" y="0"/>
                  </a:moveTo>
                  <a:lnTo>
                    <a:pt x="19573" y="58716"/>
                  </a:lnTo>
                  <a:lnTo>
                    <a:pt x="26097" y="58716"/>
                  </a:lnTo>
                  <a:lnTo>
                    <a:pt x="143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6198197" y="3130425"/>
              <a:ext cx="406330" cy="914224"/>
            </a:xfrm>
            <a:custGeom>
              <a:rect b="b" l="l" r="r" t="t"/>
              <a:pathLst>
                <a:path extrusionOk="0" h="58717" w="26097">
                  <a:moveTo>
                    <a:pt x="11744" y="0"/>
                  </a:moveTo>
                  <a:lnTo>
                    <a:pt x="1" y="58716"/>
                  </a:lnTo>
                  <a:lnTo>
                    <a:pt x="6525" y="58716"/>
                  </a:lnTo>
                  <a:lnTo>
                    <a:pt x="260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6198197" y="2267006"/>
              <a:ext cx="1371328" cy="1015802"/>
            </a:xfrm>
            <a:custGeom>
              <a:rect b="b" l="l" r="r" t="t"/>
              <a:pathLst>
                <a:path extrusionOk="0" h="65241" w="88075">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6706090" y="2774900"/>
              <a:ext cx="1523696" cy="1168170"/>
            </a:xfrm>
            <a:custGeom>
              <a:rect b="b" l="l" r="r" t="t"/>
              <a:pathLst>
                <a:path extrusionOk="0" h="75027" w="97861">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7925034" y="3841476"/>
              <a:ext cx="507909" cy="203173"/>
            </a:xfrm>
            <a:custGeom>
              <a:rect b="b" l="l" r="r" t="t"/>
              <a:pathLst>
                <a:path extrusionOk="0" h="13049" w="32621">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6283022" y="1962270"/>
              <a:ext cx="1184924" cy="812645"/>
            </a:xfrm>
            <a:custGeom>
              <a:rect b="b" l="l" r="r" t="t"/>
              <a:pathLst>
                <a:path extrusionOk="0" h="52193" w="76103">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6283022" y="1962270"/>
              <a:ext cx="945706" cy="812645"/>
            </a:xfrm>
            <a:custGeom>
              <a:rect b="b" l="l" r="r" t="t"/>
              <a:pathLst>
                <a:path extrusionOk="0" h="52193" w="60739">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6756880" y="2571742"/>
              <a:ext cx="2387115" cy="203173"/>
            </a:xfrm>
            <a:custGeom>
              <a:rect b="b" l="l" r="r" t="t"/>
              <a:pathLst>
                <a:path extrusionOk="0" h="13049" w="153315">
                  <a:moveTo>
                    <a:pt x="1" y="1"/>
                  </a:moveTo>
                  <a:lnTo>
                    <a:pt x="1" y="13049"/>
                  </a:lnTo>
                  <a:lnTo>
                    <a:pt x="153314" y="13049"/>
                  </a:lnTo>
                  <a:lnTo>
                    <a:pt x="15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a:off x="6381051" y="2302942"/>
              <a:ext cx="141718" cy="131302"/>
            </a:xfrm>
            <a:custGeom>
              <a:rect b="b" l="l" r="r" t="t"/>
              <a:pathLst>
                <a:path extrusionOk="0" h="8433" w="9102">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6"/>
            <p:cNvSpPr/>
            <p:nvPr/>
          </p:nvSpPr>
          <p:spPr>
            <a:xfrm>
              <a:off x="6498371" y="2115152"/>
              <a:ext cx="176766" cy="166724"/>
            </a:xfrm>
            <a:custGeom>
              <a:rect b="b" l="l" r="r" t="t"/>
              <a:pathLst>
                <a:path extrusionOk="0" h="10708" w="11353">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a:off x="6655301" y="1809902"/>
              <a:ext cx="203173" cy="304752"/>
            </a:xfrm>
            <a:custGeom>
              <a:rect b="b" l="l" r="r" t="t"/>
              <a:pathLst>
                <a:path extrusionOk="0" h="19573" w="13049">
                  <a:moveTo>
                    <a:pt x="1" y="1"/>
                  </a:moveTo>
                  <a:lnTo>
                    <a:pt x="1" y="13049"/>
                  </a:lnTo>
                  <a:lnTo>
                    <a:pt x="6525" y="19573"/>
                  </a:lnTo>
                  <a:lnTo>
                    <a:pt x="13049" y="13049"/>
                  </a:lnTo>
                  <a:lnTo>
                    <a:pt x="13049"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6502933" y="2267006"/>
              <a:ext cx="761856" cy="304752"/>
            </a:xfrm>
            <a:custGeom>
              <a:rect b="b" l="l" r="r" t="t"/>
              <a:pathLst>
                <a:path extrusionOk="0" h="19573" w="48931">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6"/>
            <p:cNvSpPr/>
            <p:nvPr/>
          </p:nvSpPr>
          <p:spPr>
            <a:xfrm>
              <a:off x="7518720" y="2063849"/>
              <a:ext cx="457120" cy="507909"/>
            </a:xfrm>
            <a:custGeom>
              <a:rect b="b" l="l" r="r" t="t"/>
              <a:pathLst>
                <a:path extrusionOk="0" h="32621" w="29359">
                  <a:moveTo>
                    <a:pt x="6525" y="1"/>
                  </a:moveTo>
                  <a:lnTo>
                    <a:pt x="1" y="32621"/>
                  </a:lnTo>
                  <a:lnTo>
                    <a:pt x="22835" y="32621"/>
                  </a:lnTo>
                  <a:lnTo>
                    <a:pt x="29358"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6401354" y="2774900"/>
              <a:ext cx="1523696" cy="1168170"/>
            </a:xfrm>
            <a:custGeom>
              <a:rect b="b" l="l" r="r" t="t"/>
              <a:pathLst>
                <a:path extrusionOk="0" h="75027" w="97861">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7721877" y="3841476"/>
              <a:ext cx="406330" cy="203173"/>
            </a:xfrm>
            <a:custGeom>
              <a:rect b="b" l="l" r="r" t="t"/>
              <a:pathLst>
                <a:path extrusionOk="0" h="13049" w="26097">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8128192" y="1555955"/>
              <a:ext cx="1015802" cy="660277"/>
            </a:xfrm>
            <a:custGeom>
              <a:rect b="b" l="l" r="r" t="t"/>
              <a:pathLst>
                <a:path extrusionOk="0" h="42407" w="65241">
                  <a:moveTo>
                    <a:pt x="0" y="1"/>
                  </a:moveTo>
                  <a:lnTo>
                    <a:pt x="0" y="42407"/>
                  </a:lnTo>
                  <a:lnTo>
                    <a:pt x="65240" y="42407"/>
                  </a:lnTo>
                  <a:lnTo>
                    <a:pt x="65240" y="1"/>
                  </a:lnTo>
                  <a:close/>
                </a:path>
              </a:pathLst>
            </a:custGeom>
            <a:solidFill>
              <a:srgbClr val="809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8178981" y="1962270"/>
              <a:ext cx="609488" cy="609488"/>
            </a:xfrm>
            <a:custGeom>
              <a:rect b="b" l="l" r="r" t="t"/>
              <a:pathLst>
                <a:path extrusionOk="0" h="39145" w="39145">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8483717" y="2774900"/>
              <a:ext cx="406330" cy="203173"/>
            </a:xfrm>
            <a:custGeom>
              <a:rect b="b" l="l" r="r" t="t"/>
              <a:pathLst>
                <a:path extrusionOk="0" h="13049" w="26097">
                  <a:moveTo>
                    <a:pt x="0" y="1"/>
                  </a:moveTo>
                  <a:lnTo>
                    <a:pt x="0" y="13048"/>
                  </a:lnTo>
                  <a:lnTo>
                    <a:pt x="26096" y="13048"/>
                  </a:lnTo>
                  <a:lnTo>
                    <a:pt x="26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8636085" y="2774900"/>
              <a:ext cx="101594" cy="203173"/>
            </a:xfrm>
            <a:custGeom>
              <a:rect b="b" l="l" r="r" t="t"/>
              <a:pathLst>
                <a:path extrusionOk="0" h="13049" w="6525">
                  <a:moveTo>
                    <a:pt x="0" y="1"/>
                  </a:moveTo>
                  <a:lnTo>
                    <a:pt x="0" y="13048"/>
                  </a:lnTo>
                  <a:lnTo>
                    <a:pt x="6524" y="13048"/>
                  </a:lnTo>
                  <a:lnTo>
                    <a:pt x="6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8331349" y="2978057"/>
              <a:ext cx="355541" cy="1066592"/>
            </a:xfrm>
            <a:custGeom>
              <a:rect b="b" l="l" r="r" t="t"/>
              <a:pathLst>
                <a:path extrusionOk="0" h="68503" w="22835">
                  <a:moveTo>
                    <a:pt x="9786" y="0"/>
                  </a:moveTo>
                  <a:lnTo>
                    <a:pt x="0" y="68502"/>
                  </a:lnTo>
                  <a:lnTo>
                    <a:pt x="9786" y="68502"/>
                  </a:lnTo>
                  <a:lnTo>
                    <a:pt x="22834"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8686875" y="2978057"/>
              <a:ext cx="355541" cy="1066592"/>
            </a:xfrm>
            <a:custGeom>
              <a:rect b="b" l="l" r="r" t="t"/>
              <a:pathLst>
                <a:path extrusionOk="0" h="68503" w="22835">
                  <a:moveTo>
                    <a:pt x="0" y="0"/>
                  </a:moveTo>
                  <a:lnTo>
                    <a:pt x="13048" y="68502"/>
                  </a:lnTo>
                  <a:lnTo>
                    <a:pt x="22834" y="68502"/>
                  </a:lnTo>
                  <a:lnTo>
                    <a:pt x="13048"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6960037" y="2774900"/>
              <a:ext cx="406330" cy="203173"/>
            </a:xfrm>
            <a:custGeom>
              <a:rect b="b" l="l" r="r" t="t"/>
              <a:pathLst>
                <a:path extrusionOk="0" h="13049" w="26097">
                  <a:moveTo>
                    <a:pt x="1" y="1"/>
                  </a:moveTo>
                  <a:lnTo>
                    <a:pt x="1" y="13048"/>
                  </a:lnTo>
                  <a:lnTo>
                    <a:pt x="26097" y="13048"/>
                  </a:lnTo>
                  <a:lnTo>
                    <a:pt x="260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6"/>
            <p:cNvSpPr/>
            <p:nvPr/>
          </p:nvSpPr>
          <p:spPr>
            <a:xfrm>
              <a:off x="7112405" y="2774900"/>
              <a:ext cx="101594" cy="203173"/>
            </a:xfrm>
            <a:custGeom>
              <a:rect b="b" l="l" r="r" t="t"/>
              <a:pathLst>
                <a:path extrusionOk="0" h="13049" w="6525">
                  <a:moveTo>
                    <a:pt x="1" y="1"/>
                  </a:moveTo>
                  <a:lnTo>
                    <a:pt x="1" y="13048"/>
                  </a:lnTo>
                  <a:lnTo>
                    <a:pt x="6525" y="13048"/>
                  </a:lnTo>
                  <a:lnTo>
                    <a:pt x="65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6"/>
            <p:cNvSpPr/>
            <p:nvPr/>
          </p:nvSpPr>
          <p:spPr>
            <a:xfrm>
              <a:off x="6807669" y="2978057"/>
              <a:ext cx="355541" cy="1066592"/>
            </a:xfrm>
            <a:custGeom>
              <a:rect b="b" l="l" r="r" t="t"/>
              <a:pathLst>
                <a:path extrusionOk="0" h="68503" w="22835">
                  <a:moveTo>
                    <a:pt x="9787" y="0"/>
                  </a:moveTo>
                  <a:lnTo>
                    <a:pt x="1" y="68502"/>
                  </a:lnTo>
                  <a:lnTo>
                    <a:pt x="9787" y="68502"/>
                  </a:lnTo>
                  <a:lnTo>
                    <a:pt x="22835"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7163194" y="2978057"/>
              <a:ext cx="355541" cy="1066592"/>
            </a:xfrm>
            <a:custGeom>
              <a:rect b="b" l="l" r="r" t="t"/>
              <a:pathLst>
                <a:path extrusionOk="0" h="68503" w="22835">
                  <a:moveTo>
                    <a:pt x="1" y="0"/>
                  </a:moveTo>
                  <a:lnTo>
                    <a:pt x="13049" y="68502"/>
                  </a:lnTo>
                  <a:lnTo>
                    <a:pt x="22835" y="68502"/>
                  </a:lnTo>
                  <a:lnTo>
                    <a:pt x="13049"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6706090" y="1809902"/>
              <a:ext cx="152384" cy="203173"/>
            </a:xfrm>
            <a:custGeom>
              <a:rect b="b" l="l" r="r" t="t"/>
              <a:pathLst>
                <a:path extrusionOk="0" h="13049" w="9787">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6502933" y="1505166"/>
              <a:ext cx="304752" cy="304752"/>
            </a:xfrm>
            <a:custGeom>
              <a:rect b="b" l="l" r="r" t="t"/>
              <a:pathLst>
                <a:path extrusionOk="0" h="19573" w="19573">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6655301" y="1606745"/>
              <a:ext cx="203173" cy="203173"/>
            </a:xfrm>
            <a:custGeom>
              <a:rect b="b" l="l" r="r" t="t"/>
              <a:pathLst>
                <a:path extrusionOk="0" h="13049" w="13049">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6655301" y="1708323"/>
              <a:ext cx="203173" cy="253962"/>
            </a:xfrm>
            <a:custGeom>
              <a:rect b="b" l="l" r="r" t="t"/>
              <a:pathLst>
                <a:path extrusionOk="0" h="16311" w="13049">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40" name="Shape 10640"/>
        <p:cNvGrpSpPr/>
        <p:nvPr/>
      </p:nvGrpSpPr>
      <p:grpSpPr>
        <a:xfrm>
          <a:off x="0" y="0"/>
          <a:ext cx="0" cy="0"/>
          <a:chOff x="0" y="0"/>
          <a:chExt cx="0" cy="0"/>
        </a:xfrm>
      </p:grpSpPr>
      <p:sp>
        <p:nvSpPr>
          <p:cNvPr id="10641" name="Google Shape;10641;p11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642" name="Google Shape;10642;p110"/>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643" name="Google Shape;10643;p110"/>
          <p:cNvGrpSpPr/>
          <p:nvPr/>
        </p:nvGrpSpPr>
        <p:grpSpPr>
          <a:xfrm>
            <a:off x="845855" y="2307733"/>
            <a:ext cx="340168" cy="298978"/>
            <a:chOff x="892750" y="267400"/>
            <a:chExt cx="483125" cy="424625"/>
          </a:xfrm>
        </p:grpSpPr>
        <p:sp>
          <p:nvSpPr>
            <p:cNvPr id="10644" name="Google Shape;10644;p11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5" name="Google Shape;10645;p11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6" name="Google Shape;10646;p11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47" name="Google Shape;10647;p110"/>
          <p:cNvGrpSpPr/>
          <p:nvPr/>
        </p:nvGrpSpPr>
        <p:grpSpPr>
          <a:xfrm>
            <a:off x="1284289" y="2287121"/>
            <a:ext cx="298996" cy="340204"/>
            <a:chOff x="1516475" y="238075"/>
            <a:chExt cx="424650" cy="483175"/>
          </a:xfrm>
        </p:grpSpPr>
        <p:sp>
          <p:nvSpPr>
            <p:cNvPr id="10648" name="Google Shape;10648;p11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9" name="Google Shape;10649;p11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50" name="Google Shape;10650;p110"/>
          <p:cNvGrpSpPr/>
          <p:nvPr/>
        </p:nvGrpSpPr>
        <p:grpSpPr>
          <a:xfrm>
            <a:off x="1677380" y="2367520"/>
            <a:ext cx="341488" cy="179405"/>
            <a:chOff x="2080675" y="352325"/>
            <a:chExt cx="485000" cy="254800"/>
          </a:xfrm>
        </p:grpSpPr>
        <p:sp>
          <p:nvSpPr>
            <p:cNvPr id="10651" name="Google Shape;10651;p11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2" name="Google Shape;10652;p11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53" name="Google Shape;10653;p110"/>
          <p:cNvGrpSpPr/>
          <p:nvPr/>
        </p:nvGrpSpPr>
        <p:grpSpPr>
          <a:xfrm>
            <a:off x="2126559" y="2287138"/>
            <a:ext cx="298996" cy="340168"/>
            <a:chOff x="2705375" y="238125"/>
            <a:chExt cx="424650" cy="483125"/>
          </a:xfrm>
        </p:grpSpPr>
        <p:sp>
          <p:nvSpPr>
            <p:cNvPr id="10654" name="Google Shape;10654;p11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5" name="Google Shape;10655;p11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6" name="Google Shape;10656;p11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7" name="Google Shape;10657;p11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58" name="Google Shape;10658;p110"/>
          <p:cNvGrpSpPr/>
          <p:nvPr/>
        </p:nvGrpSpPr>
        <p:grpSpPr>
          <a:xfrm>
            <a:off x="2542700" y="2287455"/>
            <a:ext cx="301161" cy="339535"/>
            <a:chOff x="3299850" y="238575"/>
            <a:chExt cx="427725" cy="482225"/>
          </a:xfrm>
        </p:grpSpPr>
        <p:sp>
          <p:nvSpPr>
            <p:cNvPr id="10659" name="Google Shape;10659;p11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0" name="Google Shape;10660;p11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1" name="Google Shape;10661;p11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2" name="Google Shape;10662;p11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3" name="Google Shape;10663;p11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64" name="Google Shape;10664;p110"/>
          <p:cNvGrpSpPr/>
          <p:nvPr/>
        </p:nvGrpSpPr>
        <p:grpSpPr>
          <a:xfrm>
            <a:off x="2929622" y="2287138"/>
            <a:ext cx="352455" cy="340168"/>
            <a:chOff x="3857225" y="238125"/>
            <a:chExt cx="500575" cy="483125"/>
          </a:xfrm>
        </p:grpSpPr>
        <p:sp>
          <p:nvSpPr>
            <p:cNvPr id="10665" name="Google Shape;10665;p11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6" name="Google Shape;10666;p11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7" name="Google Shape;10667;p11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8" name="Google Shape;10668;p11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9" name="Google Shape;10669;p11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0" name="Google Shape;10670;p11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1" name="Google Shape;10671;p11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72" name="Google Shape;10672;p110"/>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73" name="Google Shape;10673;p110"/>
          <p:cNvGrpSpPr/>
          <p:nvPr/>
        </p:nvGrpSpPr>
        <p:grpSpPr>
          <a:xfrm>
            <a:off x="3776398" y="2287165"/>
            <a:ext cx="340186" cy="340116"/>
            <a:chOff x="5053900" y="238200"/>
            <a:chExt cx="483150" cy="483050"/>
          </a:xfrm>
        </p:grpSpPr>
        <p:sp>
          <p:nvSpPr>
            <p:cNvPr id="10674" name="Google Shape;10674;p11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5" name="Google Shape;10675;p11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6" name="Google Shape;10676;p11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7" name="Google Shape;10677;p11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78" name="Google Shape;10678;p110"/>
          <p:cNvGrpSpPr/>
          <p:nvPr/>
        </p:nvGrpSpPr>
        <p:grpSpPr>
          <a:xfrm>
            <a:off x="4190348" y="2287138"/>
            <a:ext cx="340168" cy="340168"/>
            <a:chOff x="5648375" y="238125"/>
            <a:chExt cx="483125" cy="483125"/>
          </a:xfrm>
        </p:grpSpPr>
        <p:sp>
          <p:nvSpPr>
            <p:cNvPr id="10679" name="Google Shape;10679;p11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0" name="Google Shape;10680;p11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1" name="Google Shape;10681;p11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2" name="Google Shape;10682;p11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3" name="Google Shape;10683;p11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4" name="Google Shape;10684;p11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5" name="Google Shape;10685;p11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6" name="Google Shape;10686;p11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7" name="Google Shape;10687;p11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8" name="Google Shape;10688;p11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89" name="Google Shape;10689;p110"/>
          <p:cNvGrpSpPr/>
          <p:nvPr/>
        </p:nvGrpSpPr>
        <p:grpSpPr>
          <a:xfrm>
            <a:off x="4607035" y="2287138"/>
            <a:ext cx="340168" cy="340168"/>
            <a:chOff x="6242825" y="238125"/>
            <a:chExt cx="483125" cy="483125"/>
          </a:xfrm>
        </p:grpSpPr>
        <p:sp>
          <p:nvSpPr>
            <p:cNvPr id="10690" name="Google Shape;10690;p11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1" name="Google Shape;10691;p11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2" name="Google Shape;10692;p11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93" name="Google Shape;10693;p110"/>
          <p:cNvGrpSpPr/>
          <p:nvPr/>
        </p:nvGrpSpPr>
        <p:grpSpPr>
          <a:xfrm>
            <a:off x="844156" y="2727362"/>
            <a:ext cx="343566" cy="298943"/>
            <a:chOff x="889275" y="861850"/>
            <a:chExt cx="487950" cy="424575"/>
          </a:xfrm>
        </p:grpSpPr>
        <p:sp>
          <p:nvSpPr>
            <p:cNvPr id="10694" name="Google Shape;10694;p11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5" name="Google Shape;10695;p11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6" name="Google Shape;10696;p11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7" name="Google Shape;10697;p11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98" name="Google Shape;10698;p110"/>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9" name="Google Shape;10699;p110"/>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700" name="Google Shape;10700;p110"/>
          <p:cNvGrpSpPr/>
          <p:nvPr/>
        </p:nvGrpSpPr>
        <p:grpSpPr>
          <a:xfrm>
            <a:off x="2105973" y="2706749"/>
            <a:ext cx="340168" cy="340168"/>
            <a:chOff x="2676100" y="832575"/>
            <a:chExt cx="483125" cy="483125"/>
          </a:xfrm>
        </p:grpSpPr>
        <p:sp>
          <p:nvSpPr>
            <p:cNvPr id="10701" name="Google Shape;10701;p11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2" name="Google Shape;10702;p11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3" name="Google Shape;10703;p11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04" name="Google Shape;10704;p110"/>
          <p:cNvGrpSpPr/>
          <p:nvPr/>
        </p:nvGrpSpPr>
        <p:grpSpPr>
          <a:xfrm>
            <a:off x="2517477" y="2706749"/>
            <a:ext cx="351610" cy="340168"/>
            <a:chOff x="3270550" y="832575"/>
            <a:chExt cx="499375" cy="483125"/>
          </a:xfrm>
        </p:grpSpPr>
        <p:sp>
          <p:nvSpPr>
            <p:cNvPr id="10705" name="Google Shape;10705;p11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6" name="Google Shape;10706;p11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7" name="Google Shape;10707;p11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08" name="Google Shape;10708;p110"/>
          <p:cNvGrpSpPr/>
          <p:nvPr/>
        </p:nvGrpSpPr>
        <p:grpSpPr>
          <a:xfrm>
            <a:off x="2935756" y="2717381"/>
            <a:ext cx="340186" cy="318904"/>
            <a:chOff x="3865000" y="847675"/>
            <a:chExt cx="483150" cy="452925"/>
          </a:xfrm>
        </p:grpSpPr>
        <p:sp>
          <p:nvSpPr>
            <p:cNvPr id="10709" name="Google Shape;10709;p11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0" name="Google Shape;10710;p11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1" name="Google Shape;10711;p11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2" name="Google Shape;10712;p11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13" name="Google Shape;10713;p110"/>
          <p:cNvGrpSpPr/>
          <p:nvPr/>
        </p:nvGrpSpPr>
        <p:grpSpPr>
          <a:xfrm>
            <a:off x="3351439" y="2727300"/>
            <a:ext cx="344798" cy="299066"/>
            <a:chOff x="4452900" y="861750"/>
            <a:chExt cx="489700" cy="424750"/>
          </a:xfrm>
        </p:grpSpPr>
        <p:sp>
          <p:nvSpPr>
            <p:cNvPr id="10714" name="Google Shape;10714;p11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5" name="Google Shape;10715;p11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6" name="Google Shape;10716;p11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17" name="Google Shape;10717;p110"/>
          <p:cNvGrpSpPr/>
          <p:nvPr/>
        </p:nvGrpSpPr>
        <p:grpSpPr>
          <a:xfrm>
            <a:off x="3768671" y="2706758"/>
            <a:ext cx="355641" cy="340151"/>
            <a:chOff x="5049750" y="832600"/>
            <a:chExt cx="505100" cy="483100"/>
          </a:xfrm>
        </p:grpSpPr>
        <p:sp>
          <p:nvSpPr>
            <p:cNvPr id="10718" name="Google Shape;10718;p11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9" name="Google Shape;10719;p11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20" name="Google Shape;10720;p110"/>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721" name="Google Shape;10721;p110"/>
          <p:cNvGrpSpPr/>
          <p:nvPr/>
        </p:nvGrpSpPr>
        <p:grpSpPr>
          <a:xfrm>
            <a:off x="4627621" y="2706749"/>
            <a:ext cx="298996" cy="340168"/>
            <a:chOff x="6272100" y="832575"/>
            <a:chExt cx="424650" cy="483125"/>
          </a:xfrm>
        </p:grpSpPr>
        <p:sp>
          <p:nvSpPr>
            <p:cNvPr id="10722" name="Google Shape;10722;p11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23" name="Google Shape;10723;p11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24" name="Google Shape;10724;p110"/>
          <p:cNvGrpSpPr/>
          <p:nvPr/>
        </p:nvGrpSpPr>
        <p:grpSpPr>
          <a:xfrm>
            <a:off x="845828" y="3125798"/>
            <a:ext cx="340221" cy="340186"/>
            <a:chOff x="893650" y="1428000"/>
            <a:chExt cx="483200" cy="483150"/>
          </a:xfrm>
        </p:grpSpPr>
        <p:sp>
          <p:nvSpPr>
            <p:cNvPr id="10725" name="Google Shape;10725;p11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26" name="Google Shape;10726;p11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27" name="Google Shape;10727;p11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28" name="Google Shape;10728;p11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29" name="Google Shape;10729;p110"/>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30" name="Google Shape;10730;p110"/>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731" name="Google Shape;10731;p110"/>
          <p:cNvGrpSpPr/>
          <p:nvPr/>
        </p:nvGrpSpPr>
        <p:grpSpPr>
          <a:xfrm>
            <a:off x="2099646" y="3146463"/>
            <a:ext cx="352825" cy="298855"/>
            <a:chOff x="2676100" y="1456375"/>
            <a:chExt cx="501100" cy="424450"/>
          </a:xfrm>
        </p:grpSpPr>
        <p:sp>
          <p:nvSpPr>
            <p:cNvPr id="10732" name="Google Shape;10732;p11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33" name="Google Shape;10733;p11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34" name="Google Shape;10734;p11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35" name="Google Shape;10735;p110"/>
          <p:cNvGrpSpPr/>
          <p:nvPr/>
        </p:nvGrpSpPr>
        <p:grpSpPr>
          <a:xfrm>
            <a:off x="2523170" y="3125806"/>
            <a:ext cx="340221" cy="340168"/>
            <a:chOff x="3270475" y="1427025"/>
            <a:chExt cx="483200" cy="483125"/>
          </a:xfrm>
        </p:grpSpPr>
        <p:sp>
          <p:nvSpPr>
            <p:cNvPr id="10736" name="Google Shape;10736;p11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37" name="Google Shape;10737;p11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38" name="Google Shape;10738;p11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39" name="Google Shape;10739;p110"/>
          <p:cNvGrpSpPr/>
          <p:nvPr/>
        </p:nvGrpSpPr>
        <p:grpSpPr>
          <a:xfrm>
            <a:off x="2934083" y="3125780"/>
            <a:ext cx="343530" cy="340221"/>
            <a:chOff x="3860250" y="1427025"/>
            <a:chExt cx="487900" cy="483200"/>
          </a:xfrm>
        </p:grpSpPr>
        <p:sp>
          <p:nvSpPr>
            <p:cNvPr id="10740" name="Google Shape;10740;p11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41" name="Google Shape;10741;p11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42" name="Google Shape;10742;p11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43" name="Google Shape;10743;p110"/>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44" name="Google Shape;10744;p110"/>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745" name="Google Shape;10745;p110"/>
          <p:cNvGrpSpPr/>
          <p:nvPr/>
        </p:nvGrpSpPr>
        <p:grpSpPr>
          <a:xfrm>
            <a:off x="4190322" y="3125806"/>
            <a:ext cx="340221" cy="340168"/>
            <a:chOff x="5648375" y="1427025"/>
            <a:chExt cx="483200" cy="483125"/>
          </a:xfrm>
        </p:grpSpPr>
        <p:sp>
          <p:nvSpPr>
            <p:cNvPr id="10746" name="Google Shape;10746;p11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47" name="Google Shape;10747;p11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48" name="Google Shape;10748;p110"/>
          <p:cNvGrpSpPr/>
          <p:nvPr/>
        </p:nvGrpSpPr>
        <p:grpSpPr>
          <a:xfrm>
            <a:off x="4604808" y="3125789"/>
            <a:ext cx="344622" cy="340204"/>
            <a:chOff x="6238300" y="1426975"/>
            <a:chExt cx="489450" cy="483175"/>
          </a:xfrm>
        </p:grpSpPr>
        <p:sp>
          <p:nvSpPr>
            <p:cNvPr id="10749" name="Google Shape;10749;p11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0" name="Google Shape;10750;p11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1" name="Google Shape;10751;p11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52" name="Google Shape;10752;p110"/>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753" name="Google Shape;10753;p110"/>
          <p:cNvGrpSpPr/>
          <p:nvPr/>
        </p:nvGrpSpPr>
        <p:grpSpPr>
          <a:xfrm>
            <a:off x="1263703" y="3544794"/>
            <a:ext cx="340168" cy="340186"/>
            <a:chOff x="1487200" y="2021475"/>
            <a:chExt cx="483125" cy="483150"/>
          </a:xfrm>
        </p:grpSpPr>
        <p:sp>
          <p:nvSpPr>
            <p:cNvPr id="10754" name="Google Shape;10754;p11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5" name="Google Shape;10755;p11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6" name="Google Shape;10756;p11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7" name="Google Shape;10757;p11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58" name="Google Shape;10758;p110"/>
          <p:cNvGrpSpPr/>
          <p:nvPr/>
        </p:nvGrpSpPr>
        <p:grpSpPr>
          <a:xfrm>
            <a:off x="1678040" y="3565398"/>
            <a:ext cx="340168" cy="298978"/>
            <a:chOff x="2081650" y="2050750"/>
            <a:chExt cx="483125" cy="424625"/>
          </a:xfrm>
        </p:grpSpPr>
        <p:sp>
          <p:nvSpPr>
            <p:cNvPr id="10759" name="Google Shape;10759;p11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60" name="Google Shape;10760;p11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61" name="Google Shape;10761;p11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62" name="Google Shape;10762;p11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63" name="Google Shape;10763;p11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64" name="Google Shape;10764;p11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65" name="Google Shape;10765;p110"/>
          <p:cNvGrpSpPr/>
          <p:nvPr/>
        </p:nvGrpSpPr>
        <p:grpSpPr>
          <a:xfrm>
            <a:off x="2105973" y="3588721"/>
            <a:ext cx="340168" cy="252332"/>
            <a:chOff x="2676100" y="2083800"/>
            <a:chExt cx="483125" cy="358375"/>
          </a:xfrm>
        </p:grpSpPr>
        <p:sp>
          <p:nvSpPr>
            <p:cNvPr id="10766" name="Google Shape;10766;p11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67" name="Google Shape;10767;p11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68" name="Google Shape;10768;p110"/>
          <p:cNvGrpSpPr/>
          <p:nvPr/>
        </p:nvGrpSpPr>
        <p:grpSpPr>
          <a:xfrm>
            <a:off x="2531487" y="3554766"/>
            <a:ext cx="323587" cy="320242"/>
            <a:chOff x="3282325" y="2035675"/>
            <a:chExt cx="459575" cy="454825"/>
          </a:xfrm>
        </p:grpSpPr>
        <p:sp>
          <p:nvSpPr>
            <p:cNvPr id="10769" name="Google Shape;10769;p11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70" name="Google Shape;10770;p11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71" name="Google Shape;10771;p11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72" name="Google Shape;10772;p11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73" name="Google Shape;10773;p110"/>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74" name="Google Shape;10774;p110"/>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775" name="Google Shape;10775;p110"/>
          <p:cNvGrpSpPr/>
          <p:nvPr/>
        </p:nvGrpSpPr>
        <p:grpSpPr>
          <a:xfrm>
            <a:off x="3776187" y="3544803"/>
            <a:ext cx="340608" cy="340168"/>
            <a:chOff x="5053900" y="2021500"/>
            <a:chExt cx="483750" cy="483125"/>
          </a:xfrm>
        </p:grpSpPr>
        <p:sp>
          <p:nvSpPr>
            <p:cNvPr id="10776" name="Google Shape;10776;p11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77" name="Google Shape;10777;p11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78" name="Google Shape;10778;p11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79" name="Google Shape;10779;p11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80" name="Google Shape;10780;p11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81" name="Google Shape;10781;p11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82" name="Google Shape;10782;p11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83" name="Google Shape;10783;p11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84" name="Google Shape;10784;p110"/>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785" name="Google Shape;10785;p110"/>
          <p:cNvGrpSpPr/>
          <p:nvPr/>
        </p:nvGrpSpPr>
        <p:grpSpPr>
          <a:xfrm>
            <a:off x="4601286" y="3547971"/>
            <a:ext cx="351663" cy="333831"/>
            <a:chOff x="6222125" y="2025975"/>
            <a:chExt cx="499450" cy="474125"/>
          </a:xfrm>
        </p:grpSpPr>
        <p:sp>
          <p:nvSpPr>
            <p:cNvPr id="10786" name="Google Shape;10786;p11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87" name="Google Shape;10787;p11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88" name="Google Shape;10788;p11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89" name="Google Shape;10789;p110"/>
          <p:cNvGrpSpPr/>
          <p:nvPr/>
        </p:nvGrpSpPr>
        <p:grpSpPr>
          <a:xfrm>
            <a:off x="5058848" y="2364541"/>
            <a:ext cx="335504" cy="185953"/>
            <a:chOff x="896050" y="2725450"/>
            <a:chExt cx="476500" cy="264100"/>
          </a:xfrm>
        </p:grpSpPr>
        <p:sp>
          <p:nvSpPr>
            <p:cNvPr id="10790" name="Google Shape;10790;p11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91" name="Google Shape;10791;p11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92" name="Google Shape;10792;p11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93" name="Google Shape;10793;p110"/>
          <p:cNvGrpSpPr/>
          <p:nvPr/>
        </p:nvGrpSpPr>
        <p:grpSpPr>
          <a:xfrm>
            <a:off x="5489588" y="2287425"/>
            <a:ext cx="340168" cy="340186"/>
            <a:chOff x="1487200" y="2615925"/>
            <a:chExt cx="483125" cy="483150"/>
          </a:xfrm>
        </p:grpSpPr>
        <p:sp>
          <p:nvSpPr>
            <p:cNvPr id="10794" name="Google Shape;10794;p11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95" name="Google Shape;10795;p11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96" name="Google Shape;10796;p11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97" name="Google Shape;10797;p110"/>
          <p:cNvGrpSpPr/>
          <p:nvPr/>
        </p:nvGrpSpPr>
        <p:grpSpPr>
          <a:xfrm>
            <a:off x="5889537" y="2287425"/>
            <a:ext cx="353564" cy="340186"/>
            <a:chOff x="2077575" y="2615925"/>
            <a:chExt cx="502150" cy="483150"/>
          </a:xfrm>
        </p:grpSpPr>
        <p:sp>
          <p:nvSpPr>
            <p:cNvPr id="10798" name="Google Shape;10798;p11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99" name="Google Shape;10799;p11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00" name="Google Shape;10800;p11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01" name="Google Shape;10801;p11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02" name="Google Shape;10802;p110"/>
          <p:cNvGrpSpPr/>
          <p:nvPr/>
        </p:nvGrpSpPr>
        <p:grpSpPr>
          <a:xfrm>
            <a:off x="6313326" y="2303452"/>
            <a:ext cx="334536" cy="308132"/>
            <a:chOff x="2680100" y="2638725"/>
            <a:chExt cx="475125" cy="437625"/>
          </a:xfrm>
        </p:grpSpPr>
        <p:sp>
          <p:nvSpPr>
            <p:cNvPr id="10803" name="Google Shape;10803;p11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04" name="Google Shape;10804;p11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05" name="Google Shape;10805;p11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06" name="Google Shape;10806;p11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07" name="Google Shape;10807;p110"/>
          <p:cNvGrpSpPr/>
          <p:nvPr/>
        </p:nvGrpSpPr>
        <p:grpSpPr>
          <a:xfrm>
            <a:off x="6778965" y="2287425"/>
            <a:ext cx="239183" cy="340186"/>
            <a:chOff x="3342275" y="2615925"/>
            <a:chExt cx="339700" cy="483150"/>
          </a:xfrm>
        </p:grpSpPr>
        <p:sp>
          <p:nvSpPr>
            <p:cNvPr id="10808" name="Google Shape;10808;p11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09" name="Google Shape;10809;p11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810" name="Google Shape;10810;p110"/>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11" name="Google Shape;10811;p110"/>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12" name="Google Shape;10812;p110"/>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813" name="Google Shape;10813;p110"/>
          <p:cNvGrpSpPr/>
          <p:nvPr/>
        </p:nvGrpSpPr>
        <p:grpSpPr>
          <a:xfrm>
            <a:off x="6415846" y="3956426"/>
            <a:ext cx="339482" cy="339271"/>
            <a:chOff x="5648900" y="2616600"/>
            <a:chExt cx="482150" cy="481850"/>
          </a:xfrm>
        </p:grpSpPr>
        <p:sp>
          <p:nvSpPr>
            <p:cNvPr id="10814" name="Google Shape;10814;p11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15" name="Google Shape;10815;p11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16" name="Google Shape;10816;p110"/>
          <p:cNvGrpSpPr/>
          <p:nvPr/>
        </p:nvGrpSpPr>
        <p:grpSpPr>
          <a:xfrm>
            <a:off x="4735130" y="3963142"/>
            <a:ext cx="325626" cy="325694"/>
            <a:chOff x="6242825" y="2615925"/>
            <a:chExt cx="483125" cy="483225"/>
          </a:xfrm>
        </p:grpSpPr>
        <p:sp>
          <p:nvSpPr>
            <p:cNvPr id="10817" name="Google Shape;10817;p11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18" name="Google Shape;10818;p11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19" name="Google Shape;10819;p11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20" name="Google Shape;10820;p11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21" name="Google Shape;10821;p11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822" name="Google Shape;10822;p110"/>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823" name="Google Shape;10823;p110"/>
          <p:cNvGrpSpPr/>
          <p:nvPr/>
        </p:nvGrpSpPr>
        <p:grpSpPr>
          <a:xfrm>
            <a:off x="5488629" y="2707036"/>
            <a:ext cx="342087" cy="340186"/>
            <a:chOff x="1487200" y="3210375"/>
            <a:chExt cx="485850" cy="483150"/>
          </a:xfrm>
        </p:grpSpPr>
        <p:sp>
          <p:nvSpPr>
            <p:cNvPr id="10824" name="Google Shape;10824;p11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25" name="Google Shape;10825;p11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26" name="Google Shape;10826;p11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827" name="Google Shape;10827;p110"/>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28" name="Google Shape;10828;p110"/>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829" name="Google Shape;10829;p110"/>
          <p:cNvGrpSpPr/>
          <p:nvPr/>
        </p:nvGrpSpPr>
        <p:grpSpPr>
          <a:xfrm>
            <a:off x="6727988" y="2707027"/>
            <a:ext cx="341136" cy="340204"/>
            <a:chOff x="3269875" y="3210400"/>
            <a:chExt cx="484500" cy="483175"/>
          </a:xfrm>
        </p:grpSpPr>
        <p:sp>
          <p:nvSpPr>
            <p:cNvPr id="10830" name="Google Shape;10830;p11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31" name="Google Shape;10831;p11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32" name="Google Shape;10832;p110"/>
          <p:cNvGrpSpPr/>
          <p:nvPr/>
        </p:nvGrpSpPr>
        <p:grpSpPr>
          <a:xfrm>
            <a:off x="7227082" y="2706666"/>
            <a:ext cx="170216" cy="340925"/>
            <a:chOff x="3985700" y="3210375"/>
            <a:chExt cx="241750" cy="484200"/>
          </a:xfrm>
        </p:grpSpPr>
        <p:sp>
          <p:nvSpPr>
            <p:cNvPr id="10833" name="Google Shape;10833;p11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34" name="Google Shape;10834;p11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35" name="Google Shape;10835;p110"/>
          <p:cNvGrpSpPr/>
          <p:nvPr/>
        </p:nvGrpSpPr>
        <p:grpSpPr>
          <a:xfrm>
            <a:off x="7566351" y="2707678"/>
            <a:ext cx="339007" cy="338901"/>
            <a:chOff x="4460225" y="3211300"/>
            <a:chExt cx="481475" cy="481325"/>
          </a:xfrm>
        </p:grpSpPr>
        <p:sp>
          <p:nvSpPr>
            <p:cNvPr id="10836" name="Google Shape;10836;p11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37" name="Google Shape;10837;p11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838" name="Google Shape;10838;p110"/>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839" name="Google Shape;10839;p110"/>
          <p:cNvGrpSpPr/>
          <p:nvPr/>
        </p:nvGrpSpPr>
        <p:grpSpPr>
          <a:xfrm>
            <a:off x="6859688" y="3985756"/>
            <a:ext cx="342034" cy="280654"/>
            <a:chOff x="5647000" y="3252650"/>
            <a:chExt cx="485775" cy="398600"/>
          </a:xfrm>
        </p:grpSpPr>
        <p:sp>
          <p:nvSpPr>
            <p:cNvPr id="10840" name="Google Shape;10840;p11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41" name="Google Shape;10841;p11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42" name="Google Shape;10842;p11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43" name="Google Shape;10843;p11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44" name="Google Shape;10844;p11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45" name="Google Shape;10845;p110"/>
          <p:cNvGrpSpPr/>
          <p:nvPr/>
        </p:nvGrpSpPr>
        <p:grpSpPr>
          <a:xfrm>
            <a:off x="5165128" y="3991768"/>
            <a:ext cx="326536" cy="268454"/>
            <a:chOff x="6242450" y="3252800"/>
            <a:chExt cx="484475" cy="398300"/>
          </a:xfrm>
        </p:grpSpPr>
        <p:sp>
          <p:nvSpPr>
            <p:cNvPr id="10846" name="Google Shape;10846;p11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47" name="Google Shape;10847;p11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48" name="Google Shape;10848;p11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49" name="Google Shape;10849;p110"/>
          <p:cNvGrpSpPr/>
          <p:nvPr/>
        </p:nvGrpSpPr>
        <p:grpSpPr>
          <a:xfrm>
            <a:off x="5077111" y="3126102"/>
            <a:ext cx="298978" cy="340168"/>
            <a:chOff x="922025" y="3804850"/>
            <a:chExt cx="424625" cy="483125"/>
          </a:xfrm>
        </p:grpSpPr>
        <p:sp>
          <p:nvSpPr>
            <p:cNvPr id="10850" name="Google Shape;10850;p11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51" name="Google Shape;10851;p11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852" name="Google Shape;10852;p110"/>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853" name="Google Shape;10853;p110"/>
          <p:cNvGrpSpPr/>
          <p:nvPr/>
        </p:nvGrpSpPr>
        <p:grpSpPr>
          <a:xfrm>
            <a:off x="5909841" y="3126102"/>
            <a:ext cx="312955" cy="340168"/>
            <a:chOff x="2100300" y="3804850"/>
            <a:chExt cx="444475" cy="483125"/>
          </a:xfrm>
        </p:grpSpPr>
        <p:sp>
          <p:nvSpPr>
            <p:cNvPr id="10854" name="Google Shape;10854;p11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55" name="Google Shape;10855;p11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56" name="Google Shape;10856;p110"/>
          <p:cNvGrpSpPr/>
          <p:nvPr/>
        </p:nvGrpSpPr>
        <p:grpSpPr>
          <a:xfrm>
            <a:off x="6333463" y="3126102"/>
            <a:ext cx="294261" cy="340168"/>
            <a:chOff x="2708700" y="3804850"/>
            <a:chExt cx="417925" cy="483125"/>
          </a:xfrm>
        </p:grpSpPr>
        <p:sp>
          <p:nvSpPr>
            <p:cNvPr id="10857" name="Google Shape;10857;p11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58" name="Google Shape;10858;p11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59" name="Google Shape;10859;p11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60" name="Google Shape;10860;p11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861" name="Google Shape;10861;p110"/>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62" name="Google Shape;10862;p110"/>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863" name="Google Shape;10863;p110"/>
          <p:cNvGrpSpPr/>
          <p:nvPr/>
        </p:nvGrpSpPr>
        <p:grpSpPr>
          <a:xfrm>
            <a:off x="7570338" y="3127378"/>
            <a:ext cx="331033" cy="337616"/>
            <a:chOff x="4467450" y="3808475"/>
            <a:chExt cx="470150" cy="479500"/>
          </a:xfrm>
        </p:grpSpPr>
        <p:sp>
          <p:nvSpPr>
            <p:cNvPr id="10864" name="Google Shape;10864;p11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65" name="Google Shape;10865;p11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66" name="Google Shape;10866;p11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67" name="Google Shape;10867;p11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68" name="Google Shape;10868;p110"/>
          <p:cNvGrpSpPr/>
          <p:nvPr/>
        </p:nvGrpSpPr>
        <p:grpSpPr>
          <a:xfrm>
            <a:off x="7990685" y="3126102"/>
            <a:ext cx="340186" cy="340168"/>
            <a:chOff x="5053900" y="3804850"/>
            <a:chExt cx="483150" cy="483125"/>
          </a:xfrm>
        </p:grpSpPr>
        <p:sp>
          <p:nvSpPr>
            <p:cNvPr id="10869" name="Google Shape;10869;p11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70" name="Google Shape;10870;p11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71" name="Google Shape;10871;p11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72" name="Google Shape;10872;p11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73" name="Google Shape;10873;p110"/>
          <p:cNvGrpSpPr/>
          <p:nvPr/>
        </p:nvGrpSpPr>
        <p:grpSpPr>
          <a:xfrm>
            <a:off x="7306081" y="3956021"/>
            <a:ext cx="340168" cy="340168"/>
            <a:chOff x="5648375" y="3804850"/>
            <a:chExt cx="483125" cy="483125"/>
          </a:xfrm>
        </p:grpSpPr>
        <p:sp>
          <p:nvSpPr>
            <p:cNvPr id="10874" name="Google Shape;10874;p11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75" name="Google Shape;10875;p11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76" name="Google Shape;10876;p11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77" name="Google Shape;10877;p11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78" name="Google Shape;10878;p110"/>
          <p:cNvGrpSpPr/>
          <p:nvPr/>
        </p:nvGrpSpPr>
        <p:grpSpPr>
          <a:xfrm>
            <a:off x="5596036" y="3968278"/>
            <a:ext cx="280923" cy="315449"/>
            <a:chOff x="6276025" y="3812400"/>
            <a:chExt cx="416800" cy="468025"/>
          </a:xfrm>
        </p:grpSpPr>
        <p:sp>
          <p:nvSpPr>
            <p:cNvPr id="10879" name="Google Shape;10879;p11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80" name="Google Shape;10880;p11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81" name="Google Shape;10881;p11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82" name="Google Shape;10882;p11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83" name="Google Shape;10883;p110"/>
          <p:cNvGrpSpPr/>
          <p:nvPr/>
        </p:nvGrpSpPr>
        <p:grpSpPr>
          <a:xfrm>
            <a:off x="5055293" y="3545089"/>
            <a:ext cx="342615" cy="340186"/>
            <a:chOff x="890400" y="4399350"/>
            <a:chExt cx="486600" cy="483150"/>
          </a:xfrm>
        </p:grpSpPr>
        <p:sp>
          <p:nvSpPr>
            <p:cNvPr id="10884" name="Google Shape;10884;p11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85" name="Google Shape;10885;p11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86" name="Google Shape;10886;p11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87" name="Google Shape;10887;p110"/>
          <p:cNvGrpSpPr/>
          <p:nvPr/>
        </p:nvGrpSpPr>
        <p:grpSpPr>
          <a:xfrm>
            <a:off x="5489588" y="3560368"/>
            <a:ext cx="340168" cy="309628"/>
            <a:chOff x="1487200" y="4421025"/>
            <a:chExt cx="483125" cy="439750"/>
          </a:xfrm>
        </p:grpSpPr>
        <p:sp>
          <p:nvSpPr>
            <p:cNvPr id="10888" name="Google Shape;10888;p11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89" name="Google Shape;10889;p11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90" name="Google Shape;10890;p11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91" name="Google Shape;10891;p11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92" name="Google Shape;10892;p110"/>
          <p:cNvGrpSpPr/>
          <p:nvPr/>
        </p:nvGrpSpPr>
        <p:grpSpPr>
          <a:xfrm>
            <a:off x="5893867" y="3545107"/>
            <a:ext cx="344903" cy="340151"/>
            <a:chOff x="2079300" y="4399325"/>
            <a:chExt cx="489850" cy="483100"/>
          </a:xfrm>
        </p:grpSpPr>
        <p:sp>
          <p:nvSpPr>
            <p:cNvPr id="10893" name="Google Shape;10893;p11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94" name="Google Shape;10894;p11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895" name="Google Shape;10895;p110"/>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896" name="Google Shape;10896;p110"/>
          <p:cNvGrpSpPr/>
          <p:nvPr/>
        </p:nvGrpSpPr>
        <p:grpSpPr>
          <a:xfrm>
            <a:off x="6760439" y="3545107"/>
            <a:ext cx="276236" cy="340151"/>
            <a:chOff x="3316000" y="4399325"/>
            <a:chExt cx="392325" cy="483100"/>
          </a:xfrm>
        </p:grpSpPr>
        <p:sp>
          <p:nvSpPr>
            <p:cNvPr id="10897" name="Google Shape;10897;p11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98" name="Google Shape;10898;p11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899" name="Google Shape;10899;p110"/>
          <p:cNvGrpSpPr/>
          <p:nvPr/>
        </p:nvGrpSpPr>
        <p:grpSpPr>
          <a:xfrm>
            <a:off x="7185179" y="3545089"/>
            <a:ext cx="254022" cy="340186"/>
            <a:chOff x="3926225" y="4399275"/>
            <a:chExt cx="360775" cy="483150"/>
          </a:xfrm>
        </p:grpSpPr>
        <p:sp>
          <p:nvSpPr>
            <p:cNvPr id="10900" name="Google Shape;10900;p11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01" name="Google Shape;10901;p11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902" name="Google Shape;10902;p110"/>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903" name="Google Shape;10903;p110"/>
          <p:cNvGrpSpPr/>
          <p:nvPr/>
        </p:nvGrpSpPr>
        <p:grpSpPr>
          <a:xfrm>
            <a:off x="7990738" y="3545151"/>
            <a:ext cx="340080" cy="340063"/>
            <a:chOff x="5053975" y="4399375"/>
            <a:chExt cx="483000" cy="482975"/>
          </a:xfrm>
        </p:grpSpPr>
        <p:sp>
          <p:nvSpPr>
            <p:cNvPr id="10904" name="Google Shape;10904;p11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05" name="Google Shape;10905;p11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06" name="Google Shape;10906;p11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907" name="Google Shape;10907;p110"/>
          <p:cNvGrpSpPr/>
          <p:nvPr/>
        </p:nvGrpSpPr>
        <p:grpSpPr>
          <a:xfrm>
            <a:off x="7750609" y="3956042"/>
            <a:ext cx="340168" cy="340168"/>
            <a:chOff x="5648375" y="4399300"/>
            <a:chExt cx="483125" cy="483125"/>
          </a:xfrm>
        </p:grpSpPr>
        <p:sp>
          <p:nvSpPr>
            <p:cNvPr id="10908" name="Google Shape;10908;p11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09" name="Google Shape;10909;p11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910" name="Google Shape;10910;p110"/>
          <p:cNvGrpSpPr/>
          <p:nvPr/>
        </p:nvGrpSpPr>
        <p:grpSpPr>
          <a:xfrm>
            <a:off x="5981331" y="3974637"/>
            <a:ext cx="330007" cy="302744"/>
            <a:chOff x="6239575" y="4416275"/>
            <a:chExt cx="489625" cy="449175"/>
          </a:xfrm>
        </p:grpSpPr>
        <p:sp>
          <p:nvSpPr>
            <p:cNvPr id="10911" name="Google Shape;10911;p11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12" name="Google Shape;10912;p11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13" name="Google Shape;10913;p11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914" name="Google Shape;10914;p110"/>
          <p:cNvGrpSpPr/>
          <p:nvPr/>
        </p:nvGrpSpPr>
        <p:grpSpPr>
          <a:xfrm>
            <a:off x="3084610" y="3971815"/>
            <a:ext cx="308234" cy="308234"/>
            <a:chOff x="892750" y="4993750"/>
            <a:chExt cx="483125" cy="483125"/>
          </a:xfrm>
        </p:grpSpPr>
        <p:sp>
          <p:nvSpPr>
            <p:cNvPr id="10915" name="Google Shape;10915;p11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16" name="Google Shape;10916;p11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17" name="Google Shape;10917;p11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918" name="Google Shape;10918;p110"/>
          <p:cNvGrpSpPr/>
          <p:nvPr/>
        </p:nvGrpSpPr>
        <p:grpSpPr>
          <a:xfrm>
            <a:off x="3497219" y="3971815"/>
            <a:ext cx="308234" cy="308234"/>
            <a:chOff x="1487200" y="4993750"/>
            <a:chExt cx="483125" cy="483125"/>
          </a:xfrm>
        </p:grpSpPr>
        <p:sp>
          <p:nvSpPr>
            <p:cNvPr id="10919" name="Google Shape;10919;p11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20" name="Google Shape;10920;p11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921" name="Google Shape;10921;p110"/>
          <p:cNvGrpSpPr/>
          <p:nvPr/>
        </p:nvGrpSpPr>
        <p:grpSpPr>
          <a:xfrm>
            <a:off x="3909829" y="3971815"/>
            <a:ext cx="308234" cy="308234"/>
            <a:chOff x="2081650" y="4993750"/>
            <a:chExt cx="483125" cy="483125"/>
          </a:xfrm>
        </p:grpSpPr>
        <p:sp>
          <p:nvSpPr>
            <p:cNvPr id="10922" name="Google Shape;10922;p11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23" name="Google Shape;10923;p11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924" name="Google Shape;10924;p110"/>
          <p:cNvGrpSpPr/>
          <p:nvPr/>
        </p:nvGrpSpPr>
        <p:grpSpPr>
          <a:xfrm>
            <a:off x="1491328" y="3979188"/>
            <a:ext cx="293982" cy="293982"/>
            <a:chOff x="2676100" y="4993750"/>
            <a:chExt cx="483125" cy="483125"/>
          </a:xfrm>
        </p:grpSpPr>
        <p:sp>
          <p:nvSpPr>
            <p:cNvPr id="10925" name="Google Shape;10925;p11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26" name="Google Shape;10926;p11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27" name="Google Shape;10927;p11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928" name="Google Shape;10928;p110"/>
          <p:cNvGrpSpPr/>
          <p:nvPr/>
        </p:nvGrpSpPr>
        <p:grpSpPr>
          <a:xfrm>
            <a:off x="4322435" y="3971815"/>
            <a:ext cx="308234" cy="308234"/>
            <a:chOff x="3270550" y="4993750"/>
            <a:chExt cx="483125" cy="483125"/>
          </a:xfrm>
        </p:grpSpPr>
        <p:sp>
          <p:nvSpPr>
            <p:cNvPr id="10929" name="Google Shape;10929;p11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30" name="Google Shape;10930;p11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31" name="Google Shape;10931;p11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932" name="Google Shape;10932;p110"/>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933" name="Google Shape;10933;p110"/>
          <p:cNvGrpSpPr/>
          <p:nvPr/>
        </p:nvGrpSpPr>
        <p:grpSpPr>
          <a:xfrm>
            <a:off x="2288093" y="3979142"/>
            <a:ext cx="293997" cy="294073"/>
            <a:chOff x="4459450" y="4993700"/>
            <a:chExt cx="483150" cy="483275"/>
          </a:xfrm>
        </p:grpSpPr>
        <p:sp>
          <p:nvSpPr>
            <p:cNvPr id="10934" name="Google Shape;10934;p11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35" name="Google Shape;10935;p11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936" name="Google Shape;10936;p110"/>
          <p:cNvGrpSpPr/>
          <p:nvPr/>
        </p:nvGrpSpPr>
        <p:grpSpPr>
          <a:xfrm>
            <a:off x="2686471" y="3979142"/>
            <a:ext cx="293997" cy="294073"/>
            <a:chOff x="5053900" y="4993700"/>
            <a:chExt cx="483150" cy="483275"/>
          </a:xfrm>
        </p:grpSpPr>
        <p:sp>
          <p:nvSpPr>
            <p:cNvPr id="10937" name="Google Shape;10937;p11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38" name="Google Shape;10938;p11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42" name="Shape 10942"/>
        <p:cNvGrpSpPr/>
        <p:nvPr/>
      </p:nvGrpSpPr>
      <p:grpSpPr>
        <a:xfrm>
          <a:off x="0" y="0"/>
          <a:ext cx="0" cy="0"/>
          <a:chOff x="0" y="0"/>
          <a:chExt cx="0" cy="0"/>
        </a:xfrm>
      </p:grpSpPr>
      <p:sp>
        <p:nvSpPr>
          <p:cNvPr id="10943" name="Google Shape;10943;p111"/>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111"/>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111"/>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6" name="Google Shape;10946;p111"/>
          <p:cNvGrpSpPr/>
          <p:nvPr/>
        </p:nvGrpSpPr>
        <p:grpSpPr>
          <a:xfrm>
            <a:off x="2987728" y="1561903"/>
            <a:ext cx="371882" cy="373766"/>
            <a:chOff x="-41270450" y="1973375"/>
            <a:chExt cx="315850" cy="317450"/>
          </a:xfrm>
        </p:grpSpPr>
        <p:sp>
          <p:nvSpPr>
            <p:cNvPr id="10947" name="Google Shape;10947;p11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11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11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1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111"/>
          <p:cNvGrpSpPr/>
          <p:nvPr/>
        </p:nvGrpSpPr>
        <p:grpSpPr>
          <a:xfrm>
            <a:off x="3005407" y="2008859"/>
            <a:ext cx="395871" cy="372088"/>
            <a:chOff x="-41291625" y="2339025"/>
            <a:chExt cx="336225" cy="316025"/>
          </a:xfrm>
        </p:grpSpPr>
        <p:sp>
          <p:nvSpPr>
            <p:cNvPr id="10952" name="Google Shape;10952;p11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111"/>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4" name="Google Shape;10954;p111"/>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111"/>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111"/>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111"/>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111"/>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111"/>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0" name="Google Shape;10960;p111"/>
          <p:cNvGrpSpPr/>
          <p:nvPr/>
        </p:nvGrpSpPr>
        <p:grpSpPr>
          <a:xfrm>
            <a:off x="1229534" y="1533910"/>
            <a:ext cx="396931" cy="373147"/>
            <a:chOff x="-42804750" y="1949600"/>
            <a:chExt cx="337125" cy="316925"/>
          </a:xfrm>
        </p:grpSpPr>
        <p:sp>
          <p:nvSpPr>
            <p:cNvPr id="10961" name="Google Shape;10961;p11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11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11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111"/>
          <p:cNvGrpSpPr/>
          <p:nvPr/>
        </p:nvGrpSpPr>
        <p:grpSpPr>
          <a:xfrm>
            <a:off x="1292211" y="1986607"/>
            <a:ext cx="335706" cy="364258"/>
            <a:chOff x="-42778750" y="2320125"/>
            <a:chExt cx="285125" cy="309375"/>
          </a:xfrm>
        </p:grpSpPr>
        <p:sp>
          <p:nvSpPr>
            <p:cNvPr id="10965" name="Google Shape;10965;p11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11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111"/>
          <p:cNvGrpSpPr/>
          <p:nvPr/>
        </p:nvGrpSpPr>
        <p:grpSpPr>
          <a:xfrm>
            <a:off x="1269879" y="2433612"/>
            <a:ext cx="375591" cy="374678"/>
            <a:chOff x="-42796875" y="2680675"/>
            <a:chExt cx="319000" cy="318225"/>
          </a:xfrm>
        </p:grpSpPr>
        <p:sp>
          <p:nvSpPr>
            <p:cNvPr id="10968" name="Google Shape;10968;p11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11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11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11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11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3" name="Google Shape;10973;p111"/>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111"/>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111"/>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111"/>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111"/>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8" name="Google Shape;10978;p111"/>
          <p:cNvGrpSpPr/>
          <p:nvPr/>
        </p:nvGrpSpPr>
        <p:grpSpPr>
          <a:xfrm>
            <a:off x="2168150" y="3311887"/>
            <a:ext cx="390426" cy="369586"/>
            <a:chOff x="-39055650" y="2315975"/>
            <a:chExt cx="331600" cy="313900"/>
          </a:xfrm>
        </p:grpSpPr>
        <p:sp>
          <p:nvSpPr>
            <p:cNvPr id="10979" name="Google Shape;10979;p11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11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1" name="Google Shape;10981;p111"/>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111"/>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3" name="Google Shape;10983;p111"/>
          <p:cNvGrpSpPr/>
          <p:nvPr/>
        </p:nvGrpSpPr>
        <p:grpSpPr>
          <a:xfrm>
            <a:off x="1659816" y="1534087"/>
            <a:ext cx="380241" cy="371793"/>
            <a:chOff x="-42430625" y="1949750"/>
            <a:chExt cx="322950" cy="315775"/>
          </a:xfrm>
        </p:grpSpPr>
        <p:sp>
          <p:nvSpPr>
            <p:cNvPr id="10984" name="Google Shape;10984;p11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11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11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11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8" name="Google Shape;10988;p111"/>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111"/>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111"/>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111"/>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111"/>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111"/>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4" name="Google Shape;10994;p111"/>
          <p:cNvGrpSpPr/>
          <p:nvPr/>
        </p:nvGrpSpPr>
        <p:grpSpPr>
          <a:xfrm>
            <a:off x="2623344" y="3310032"/>
            <a:ext cx="372824" cy="372058"/>
            <a:chOff x="-38686275" y="2314400"/>
            <a:chExt cx="316650" cy="316000"/>
          </a:xfrm>
        </p:grpSpPr>
        <p:sp>
          <p:nvSpPr>
            <p:cNvPr id="10995" name="Google Shape;10995;p11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11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111"/>
          <p:cNvGrpSpPr/>
          <p:nvPr/>
        </p:nvGrpSpPr>
        <p:grpSpPr>
          <a:xfrm>
            <a:off x="2621946" y="3802072"/>
            <a:ext cx="375620" cy="373736"/>
            <a:chOff x="-38686275" y="2682250"/>
            <a:chExt cx="319025" cy="317425"/>
          </a:xfrm>
        </p:grpSpPr>
        <p:sp>
          <p:nvSpPr>
            <p:cNvPr id="10998" name="Google Shape;10998;p11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11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111"/>
          <p:cNvGrpSpPr/>
          <p:nvPr/>
        </p:nvGrpSpPr>
        <p:grpSpPr>
          <a:xfrm>
            <a:off x="3940328" y="3800615"/>
            <a:ext cx="391368" cy="376650"/>
            <a:chOff x="-37534750" y="2668075"/>
            <a:chExt cx="332400" cy="319900"/>
          </a:xfrm>
        </p:grpSpPr>
        <p:sp>
          <p:nvSpPr>
            <p:cNvPr id="11001" name="Google Shape;11001;p11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11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3" name="Google Shape;11003;p111"/>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4" name="Google Shape;11004;p111"/>
          <p:cNvGrpSpPr/>
          <p:nvPr/>
        </p:nvGrpSpPr>
        <p:grpSpPr>
          <a:xfrm>
            <a:off x="2131694" y="1981750"/>
            <a:ext cx="375591" cy="374060"/>
            <a:chOff x="-42062025" y="2316000"/>
            <a:chExt cx="319000" cy="317700"/>
          </a:xfrm>
        </p:grpSpPr>
        <p:sp>
          <p:nvSpPr>
            <p:cNvPr id="11005" name="Google Shape;11005;p11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11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7" name="Google Shape;11007;p111"/>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8" name="Google Shape;11008;p111"/>
          <p:cNvGrpSpPr/>
          <p:nvPr/>
        </p:nvGrpSpPr>
        <p:grpSpPr>
          <a:xfrm>
            <a:off x="876569" y="2892853"/>
            <a:ext cx="330143" cy="368173"/>
            <a:chOff x="-40150450" y="1977325"/>
            <a:chExt cx="280400" cy="312700"/>
          </a:xfrm>
        </p:grpSpPr>
        <p:sp>
          <p:nvSpPr>
            <p:cNvPr id="11009" name="Google Shape;11009;p111"/>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11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111"/>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11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111"/>
          <p:cNvGrpSpPr/>
          <p:nvPr/>
        </p:nvGrpSpPr>
        <p:grpSpPr>
          <a:xfrm>
            <a:off x="870534" y="3352072"/>
            <a:ext cx="342211" cy="372824"/>
            <a:chOff x="-40160700" y="2339625"/>
            <a:chExt cx="290650" cy="316650"/>
          </a:xfrm>
        </p:grpSpPr>
        <p:sp>
          <p:nvSpPr>
            <p:cNvPr id="11014" name="Google Shape;11014;p11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11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11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11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111"/>
          <p:cNvGrpSpPr/>
          <p:nvPr/>
        </p:nvGrpSpPr>
        <p:grpSpPr>
          <a:xfrm>
            <a:off x="852359" y="3802529"/>
            <a:ext cx="375591" cy="372824"/>
            <a:chOff x="-40171725" y="2705875"/>
            <a:chExt cx="319000" cy="316650"/>
          </a:xfrm>
        </p:grpSpPr>
        <p:sp>
          <p:nvSpPr>
            <p:cNvPr id="11019" name="Google Shape;11019;p11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11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111"/>
          <p:cNvGrpSpPr/>
          <p:nvPr/>
        </p:nvGrpSpPr>
        <p:grpSpPr>
          <a:xfrm>
            <a:off x="3109957" y="2876984"/>
            <a:ext cx="272686" cy="373766"/>
            <a:chOff x="-38275925" y="1946600"/>
            <a:chExt cx="231600" cy="317450"/>
          </a:xfrm>
        </p:grpSpPr>
        <p:sp>
          <p:nvSpPr>
            <p:cNvPr id="11022" name="Google Shape;11022;p11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11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4" name="Google Shape;11024;p111"/>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111"/>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6" name="Google Shape;11026;p111"/>
          <p:cNvGrpSpPr/>
          <p:nvPr/>
        </p:nvGrpSpPr>
        <p:grpSpPr>
          <a:xfrm>
            <a:off x="2173841" y="4274426"/>
            <a:ext cx="382096" cy="371911"/>
            <a:chOff x="-37190575" y="1951325"/>
            <a:chExt cx="324525" cy="315875"/>
          </a:xfrm>
        </p:grpSpPr>
        <p:sp>
          <p:nvSpPr>
            <p:cNvPr id="11027" name="Google Shape;11027;p11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11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11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1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11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2" name="Google Shape;11032;p111"/>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3" name="Google Shape;11033;p111"/>
          <p:cNvGrpSpPr/>
          <p:nvPr/>
        </p:nvGrpSpPr>
        <p:grpSpPr>
          <a:xfrm>
            <a:off x="2574144" y="2060577"/>
            <a:ext cx="373736" cy="293055"/>
            <a:chOff x="-41694200" y="2382950"/>
            <a:chExt cx="317425" cy="248900"/>
          </a:xfrm>
        </p:grpSpPr>
        <p:sp>
          <p:nvSpPr>
            <p:cNvPr id="11034" name="Google Shape;11034;p11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11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111"/>
          <p:cNvGrpSpPr/>
          <p:nvPr/>
        </p:nvGrpSpPr>
        <p:grpSpPr>
          <a:xfrm>
            <a:off x="2570967" y="2413885"/>
            <a:ext cx="375591" cy="373766"/>
            <a:chOff x="-41695775" y="2683025"/>
            <a:chExt cx="319000" cy="317450"/>
          </a:xfrm>
        </p:grpSpPr>
        <p:sp>
          <p:nvSpPr>
            <p:cNvPr id="11037" name="Google Shape;11037;p11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11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11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111"/>
          <p:cNvGrpSpPr/>
          <p:nvPr/>
        </p:nvGrpSpPr>
        <p:grpSpPr>
          <a:xfrm>
            <a:off x="1313266" y="2906655"/>
            <a:ext cx="342211" cy="375620"/>
            <a:chOff x="-39792875" y="1971800"/>
            <a:chExt cx="290650" cy="319025"/>
          </a:xfrm>
        </p:grpSpPr>
        <p:sp>
          <p:nvSpPr>
            <p:cNvPr id="11041" name="Google Shape;11041;p11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11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111"/>
          <p:cNvGrpSpPr/>
          <p:nvPr/>
        </p:nvGrpSpPr>
        <p:grpSpPr>
          <a:xfrm>
            <a:off x="1322068" y="3337731"/>
            <a:ext cx="324609" cy="374825"/>
            <a:chOff x="-39783425" y="2337925"/>
            <a:chExt cx="275700" cy="318350"/>
          </a:xfrm>
        </p:grpSpPr>
        <p:sp>
          <p:nvSpPr>
            <p:cNvPr id="11044" name="Google Shape;11044;p11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11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6" name="Google Shape;11046;p111"/>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7" name="Google Shape;11047;p111"/>
          <p:cNvGrpSpPr/>
          <p:nvPr/>
        </p:nvGrpSpPr>
        <p:grpSpPr>
          <a:xfrm>
            <a:off x="3490328" y="2878839"/>
            <a:ext cx="383950" cy="372618"/>
            <a:chOff x="-37956150" y="1948175"/>
            <a:chExt cx="326100" cy="316475"/>
          </a:xfrm>
        </p:grpSpPr>
        <p:sp>
          <p:nvSpPr>
            <p:cNvPr id="11048" name="Google Shape;11048;p11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111"/>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11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111"/>
          <p:cNvGrpSpPr/>
          <p:nvPr/>
        </p:nvGrpSpPr>
        <p:grpSpPr>
          <a:xfrm>
            <a:off x="3497847" y="3386092"/>
            <a:ext cx="375620" cy="243015"/>
            <a:chOff x="-37953000" y="2379000"/>
            <a:chExt cx="319025" cy="206400"/>
          </a:xfrm>
        </p:grpSpPr>
        <p:sp>
          <p:nvSpPr>
            <p:cNvPr id="11052" name="Google Shape;11052;p11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11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11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11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11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7" name="Google Shape;11057;p111"/>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111"/>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111"/>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60" name="Google Shape;11060;p111"/>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1061" name="Google Shape;11061;p111"/>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2" name="Google Shape;11062;p111"/>
          <p:cNvGrpSpPr/>
          <p:nvPr/>
        </p:nvGrpSpPr>
        <p:grpSpPr>
          <a:xfrm>
            <a:off x="4865594" y="2008353"/>
            <a:ext cx="354107" cy="355063"/>
            <a:chOff x="-28467625" y="2331750"/>
            <a:chExt cx="296150" cy="296950"/>
          </a:xfrm>
        </p:grpSpPr>
        <p:sp>
          <p:nvSpPr>
            <p:cNvPr id="11063" name="Google Shape;11063;p11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11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111"/>
          <p:cNvGrpSpPr/>
          <p:nvPr/>
        </p:nvGrpSpPr>
        <p:grpSpPr>
          <a:xfrm>
            <a:off x="4879719" y="2451434"/>
            <a:ext cx="325858" cy="351327"/>
            <a:chOff x="-28461325" y="2701925"/>
            <a:chExt cx="272525" cy="293825"/>
          </a:xfrm>
        </p:grpSpPr>
        <p:sp>
          <p:nvSpPr>
            <p:cNvPr id="11066" name="Google Shape;11066;p11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11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11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111"/>
          <p:cNvGrpSpPr/>
          <p:nvPr/>
        </p:nvGrpSpPr>
        <p:grpSpPr>
          <a:xfrm>
            <a:off x="7103910" y="1625071"/>
            <a:ext cx="354107" cy="226974"/>
            <a:chOff x="-26585200" y="2025375"/>
            <a:chExt cx="296150" cy="189825"/>
          </a:xfrm>
        </p:grpSpPr>
        <p:sp>
          <p:nvSpPr>
            <p:cNvPr id="11070" name="Google Shape;11070;p11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11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11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11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11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111"/>
          <p:cNvGrpSpPr/>
          <p:nvPr/>
        </p:nvGrpSpPr>
        <p:grpSpPr>
          <a:xfrm>
            <a:off x="7104373" y="2009294"/>
            <a:ext cx="353180" cy="353180"/>
            <a:chOff x="-26584425" y="2340425"/>
            <a:chExt cx="295375" cy="295375"/>
          </a:xfrm>
        </p:grpSpPr>
        <p:sp>
          <p:nvSpPr>
            <p:cNvPr id="11076" name="Google Shape;11076;p11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11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1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11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11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111"/>
          <p:cNvGrpSpPr/>
          <p:nvPr/>
        </p:nvGrpSpPr>
        <p:grpSpPr>
          <a:xfrm>
            <a:off x="7099202" y="2450388"/>
            <a:ext cx="363523" cy="353419"/>
            <a:chOff x="-26585200" y="2710400"/>
            <a:chExt cx="304025" cy="295575"/>
          </a:xfrm>
        </p:grpSpPr>
        <p:sp>
          <p:nvSpPr>
            <p:cNvPr id="11082" name="Google Shape;11082;p11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11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11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11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11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11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11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11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11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11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11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11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111"/>
          <p:cNvGrpSpPr/>
          <p:nvPr/>
        </p:nvGrpSpPr>
        <p:grpSpPr>
          <a:xfrm>
            <a:off x="5754337" y="2891866"/>
            <a:ext cx="354136" cy="353210"/>
            <a:chOff x="-24709875" y="1970225"/>
            <a:chExt cx="296175" cy="295400"/>
          </a:xfrm>
        </p:grpSpPr>
        <p:sp>
          <p:nvSpPr>
            <p:cNvPr id="11095" name="Google Shape;11095;p11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11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111"/>
          <p:cNvGrpSpPr/>
          <p:nvPr/>
        </p:nvGrpSpPr>
        <p:grpSpPr>
          <a:xfrm>
            <a:off x="5786352" y="3338744"/>
            <a:ext cx="290107" cy="354107"/>
            <a:chOff x="-24683100" y="2340425"/>
            <a:chExt cx="242625" cy="296150"/>
          </a:xfrm>
        </p:grpSpPr>
        <p:sp>
          <p:nvSpPr>
            <p:cNvPr id="11098" name="Google Shape;11098;p11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11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11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11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2" name="Google Shape;11102;p111"/>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3" name="Google Shape;11103;p111"/>
          <p:cNvGrpSpPr/>
          <p:nvPr/>
        </p:nvGrpSpPr>
        <p:grpSpPr>
          <a:xfrm>
            <a:off x="7992594" y="2891866"/>
            <a:ext cx="360713" cy="353210"/>
            <a:chOff x="-22881800" y="1971800"/>
            <a:chExt cx="301675" cy="295400"/>
          </a:xfrm>
        </p:grpSpPr>
        <p:sp>
          <p:nvSpPr>
            <p:cNvPr id="11104" name="Google Shape;11104;p11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11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11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11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11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11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0" name="Google Shape;11110;p111"/>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111"/>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2" name="Google Shape;11112;p111"/>
          <p:cNvGrpSpPr/>
          <p:nvPr/>
        </p:nvGrpSpPr>
        <p:grpSpPr>
          <a:xfrm>
            <a:off x="5368939" y="2450029"/>
            <a:ext cx="227930" cy="354136"/>
            <a:chOff x="-28043900" y="2701925"/>
            <a:chExt cx="190625" cy="296175"/>
          </a:xfrm>
        </p:grpSpPr>
        <p:sp>
          <p:nvSpPr>
            <p:cNvPr id="11113" name="Google Shape;11113;p11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11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11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11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11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111"/>
          <p:cNvGrpSpPr/>
          <p:nvPr/>
        </p:nvGrpSpPr>
        <p:grpSpPr>
          <a:xfrm>
            <a:off x="7541805" y="1561968"/>
            <a:ext cx="354136" cy="353180"/>
            <a:chOff x="-26215025" y="1971025"/>
            <a:chExt cx="296175" cy="295375"/>
          </a:xfrm>
        </p:grpSpPr>
        <p:sp>
          <p:nvSpPr>
            <p:cNvPr id="11119" name="Google Shape;11119;p11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11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11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11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11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11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11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11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111"/>
          <p:cNvGrpSpPr/>
          <p:nvPr/>
        </p:nvGrpSpPr>
        <p:grpSpPr>
          <a:xfrm>
            <a:off x="7541327" y="2009758"/>
            <a:ext cx="355093" cy="352253"/>
            <a:chOff x="-26215825" y="2341200"/>
            <a:chExt cx="296975" cy="294600"/>
          </a:xfrm>
        </p:grpSpPr>
        <p:sp>
          <p:nvSpPr>
            <p:cNvPr id="11128" name="Google Shape;11128;p11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11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111"/>
          <p:cNvGrpSpPr/>
          <p:nvPr/>
        </p:nvGrpSpPr>
        <p:grpSpPr>
          <a:xfrm>
            <a:off x="7573357" y="2450508"/>
            <a:ext cx="291033" cy="353180"/>
            <a:chOff x="-26179575" y="2710600"/>
            <a:chExt cx="243400" cy="295375"/>
          </a:xfrm>
        </p:grpSpPr>
        <p:sp>
          <p:nvSpPr>
            <p:cNvPr id="11131" name="Google Shape;11131;p11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11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11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111"/>
          <p:cNvGrpSpPr/>
          <p:nvPr/>
        </p:nvGrpSpPr>
        <p:grpSpPr>
          <a:xfrm>
            <a:off x="6212417" y="2891881"/>
            <a:ext cx="337187" cy="353180"/>
            <a:chOff x="-24328675" y="1971025"/>
            <a:chExt cx="282000" cy="295375"/>
          </a:xfrm>
        </p:grpSpPr>
        <p:sp>
          <p:nvSpPr>
            <p:cNvPr id="11135" name="Google Shape;11135;p11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11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111"/>
          <p:cNvGrpSpPr/>
          <p:nvPr/>
        </p:nvGrpSpPr>
        <p:grpSpPr>
          <a:xfrm>
            <a:off x="6214778" y="3339207"/>
            <a:ext cx="332464" cy="353180"/>
            <a:chOff x="-24330250" y="2340425"/>
            <a:chExt cx="278050" cy="295375"/>
          </a:xfrm>
        </p:grpSpPr>
        <p:sp>
          <p:nvSpPr>
            <p:cNvPr id="11138" name="Google Shape;11138;p11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11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11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11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11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11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11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111"/>
          <p:cNvGrpSpPr/>
          <p:nvPr/>
        </p:nvGrpSpPr>
        <p:grpSpPr>
          <a:xfrm>
            <a:off x="6204420" y="3780420"/>
            <a:ext cx="353180" cy="353180"/>
            <a:chOff x="-24338900" y="2710600"/>
            <a:chExt cx="295375" cy="295375"/>
          </a:xfrm>
        </p:grpSpPr>
        <p:sp>
          <p:nvSpPr>
            <p:cNvPr id="11146" name="Google Shape;11146;p11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11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111"/>
          <p:cNvGrpSpPr/>
          <p:nvPr/>
        </p:nvGrpSpPr>
        <p:grpSpPr>
          <a:xfrm>
            <a:off x="7995419" y="3339805"/>
            <a:ext cx="355063" cy="351984"/>
            <a:chOff x="-22859750" y="2335900"/>
            <a:chExt cx="296950" cy="294375"/>
          </a:xfrm>
        </p:grpSpPr>
        <p:sp>
          <p:nvSpPr>
            <p:cNvPr id="11149" name="Google Shape;11149;p11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11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11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111"/>
          <p:cNvGrpSpPr/>
          <p:nvPr/>
        </p:nvGrpSpPr>
        <p:grpSpPr>
          <a:xfrm>
            <a:off x="5774767" y="1561953"/>
            <a:ext cx="311749" cy="353210"/>
            <a:chOff x="-27710725" y="1959200"/>
            <a:chExt cx="260725" cy="295400"/>
          </a:xfrm>
        </p:grpSpPr>
        <p:sp>
          <p:nvSpPr>
            <p:cNvPr id="11153" name="Google Shape;11153;p11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11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111"/>
          <p:cNvGrpSpPr/>
          <p:nvPr/>
        </p:nvGrpSpPr>
        <p:grpSpPr>
          <a:xfrm>
            <a:off x="5752631" y="2070499"/>
            <a:ext cx="356020" cy="230770"/>
            <a:chOff x="-27728850" y="2382950"/>
            <a:chExt cx="297750" cy="193000"/>
          </a:xfrm>
        </p:grpSpPr>
        <p:sp>
          <p:nvSpPr>
            <p:cNvPr id="11156" name="Google Shape;11156;p11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11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11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111"/>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111"/>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1" name="Google Shape;11161;p111"/>
          <p:cNvGrpSpPr/>
          <p:nvPr/>
        </p:nvGrpSpPr>
        <p:grpSpPr>
          <a:xfrm>
            <a:off x="7983975" y="2018710"/>
            <a:ext cx="354136" cy="334348"/>
            <a:chOff x="-25844850" y="2357750"/>
            <a:chExt cx="296175" cy="279625"/>
          </a:xfrm>
        </p:grpSpPr>
        <p:sp>
          <p:nvSpPr>
            <p:cNvPr id="11162" name="Google Shape;11162;p11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11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11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11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11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11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8" name="Google Shape;11168;p111"/>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9" name="Google Shape;11169;p111"/>
          <p:cNvGrpSpPr/>
          <p:nvPr/>
        </p:nvGrpSpPr>
        <p:grpSpPr>
          <a:xfrm>
            <a:off x="6712883" y="2891866"/>
            <a:ext cx="228887" cy="353210"/>
            <a:chOff x="-23917525" y="1970225"/>
            <a:chExt cx="191425" cy="295400"/>
          </a:xfrm>
        </p:grpSpPr>
        <p:sp>
          <p:nvSpPr>
            <p:cNvPr id="11170" name="Google Shape;11170;p11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11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11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111"/>
          <p:cNvGrpSpPr/>
          <p:nvPr/>
        </p:nvGrpSpPr>
        <p:grpSpPr>
          <a:xfrm>
            <a:off x="6668164" y="3338744"/>
            <a:ext cx="318325" cy="354107"/>
            <a:chOff x="-23952175" y="2340425"/>
            <a:chExt cx="266225" cy="296150"/>
          </a:xfrm>
        </p:grpSpPr>
        <p:sp>
          <p:nvSpPr>
            <p:cNvPr id="11174" name="Google Shape;11174;p11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11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6" name="Google Shape;11176;p111"/>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7" name="Google Shape;11177;p111"/>
          <p:cNvGrpSpPr/>
          <p:nvPr/>
        </p:nvGrpSpPr>
        <p:grpSpPr>
          <a:xfrm>
            <a:off x="8053336" y="3779000"/>
            <a:ext cx="239230" cy="356020"/>
            <a:chOff x="-22811700" y="2700350"/>
            <a:chExt cx="200075" cy="297750"/>
          </a:xfrm>
        </p:grpSpPr>
        <p:sp>
          <p:nvSpPr>
            <p:cNvPr id="11178" name="Google Shape;11178;p11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11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11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111"/>
          <p:cNvGrpSpPr/>
          <p:nvPr/>
        </p:nvGrpSpPr>
        <p:grpSpPr>
          <a:xfrm>
            <a:off x="6201787" y="1561490"/>
            <a:ext cx="355063" cy="354136"/>
            <a:chOff x="-27358650" y="1961575"/>
            <a:chExt cx="296950" cy="296175"/>
          </a:xfrm>
        </p:grpSpPr>
        <p:sp>
          <p:nvSpPr>
            <p:cNvPr id="11182" name="Google Shape;11182;p11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11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4" name="Google Shape;11184;p111"/>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111"/>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111"/>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7" name="Google Shape;11187;p111"/>
          <p:cNvGrpSpPr/>
          <p:nvPr/>
        </p:nvGrpSpPr>
        <p:grpSpPr>
          <a:xfrm>
            <a:off x="4865631" y="3349565"/>
            <a:ext cx="356946" cy="332464"/>
            <a:chOff x="-25477800" y="2357750"/>
            <a:chExt cx="298525" cy="278050"/>
          </a:xfrm>
        </p:grpSpPr>
        <p:sp>
          <p:nvSpPr>
            <p:cNvPr id="11188" name="Google Shape;11188;p11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11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0" name="Google Shape;11190;p111"/>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1" name="Google Shape;11191;p111"/>
          <p:cNvGrpSpPr/>
          <p:nvPr/>
        </p:nvGrpSpPr>
        <p:grpSpPr>
          <a:xfrm>
            <a:off x="7100357" y="2891881"/>
            <a:ext cx="354136" cy="353180"/>
            <a:chOff x="-23599325" y="1971025"/>
            <a:chExt cx="296175" cy="295375"/>
          </a:xfrm>
        </p:grpSpPr>
        <p:sp>
          <p:nvSpPr>
            <p:cNvPr id="11192" name="Google Shape;11192;p11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11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4" name="Google Shape;11194;p111"/>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111"/>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111"/>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7" name="Google Shape;11197;p111"/>
          <p:cNvGrpSpPr/>
          <p:nvPr/>
        </p:nvGrpSpPr>
        <p:grpSpPr>
          <a:xfrm>
            <a:off x="6644801" y="1561609"/>
            <a:ext cx="360713" cy="353897"/>
            <a:chOff x="-26993200" y="1961775"/>
            <a:chExt cx="301675" cy="295975"/>
          </a:xfrm>
        </p:grpSpPr>
        <p:sp>
          <p:nvSpPr>
            <p:cNvPr id="11198" name="Google Shape;11198;p11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11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11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111"/>
          <p:cNvGrpSpPr/>
          <p:nvPr/>
        </p:nvGrpSpPr>
        <p:grpSpPr>
          <a:xfrm>
            <a:off x="6669761" y="2009294"/>
            <a:ext cx="310792" cy="353180"/>
            <a:chOff x="-26970350" y="2332550"/>
            <a:chExt cx="259925" cy="295375"/>
          </a:xfrm>
        </p:grpSpPr>
        <p:sp>
          <p:nvSpPr>
            <p:cNvPr id="11202" name="Google Shape;11202;p11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11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111"/>
          <p:cNvGrpSpPr/>
          <p:nvPr/>
        </p:nvGrpSpPr>
        <p:grpSpPr>
          <a:xfrm>
            <a:off x="6649046" y="2482059"/>
            <a:ext cx="352223" cy="290077"/>
            <a:chOff x="-26986100" y="2735800"/>
            <a:chExt cx="294575" cy="242600"/>
          </a:xfrm>
        </p:grpSpPr>
        <p:sp>
          <p:nvSpPr>
            <p:cNvPr id="11205" name="Google Shape;11205;p11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11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7" name="Google Shape;11207;p111"/>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8" name="Google Shape;11208;p111"/>
          <p:cNvGrpSpPr/>
          <p:nvPr/>
        </p:nvGrpSpPr>
        <p:grpSpPr>
          <a:xfrm>
            <a:off x="5308265" y="3338744"/>
            <a:ext cx="353180" cy="354107"/>
            <a:chOff x="-25104475" y="2340425"/>
            <a:chExt cx="295375" cy="296150"/>
          </a:xfrm>
        </p:grpSpPr>
        <p:sp>
          <p:nvSpPr>
            <p:cNvPr id="11209" name="Google Shape;11209;p11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11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11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11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11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11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11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11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11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8" name="Google Shape;11218;p111"/>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9" name="Google Shape;11219;p111"/>
          <p:cNvGrpSpPr/>
          <p:nvPr/>
        </p:nvGrpSpPr>
        <p:grpSpPr>
          <a:xfrm>
            <a:off x="7548093" y="2891403"/>
            <a:ext cx="355063" cy="354136"/>
            <a:chOff x="-23229925" y="1970225"/>
            <a:chExt cx="296950" cy="296175"/>
          </a:xfrm>
        </p:grpSpPr>
        <p:sp>
          <p:nvSpPr>
            <p:cNvPr id="11220" name="Google Shape;11220;p11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11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11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11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4" name="Google Shape;11224;p111"/>
          <p:cNvGrpSpPr/>
          <p:nvPr/>
        </p:nvGrpSpPr>
        <p:grpSpPr>
          <a:xfrm>
            <a:off x="7590466" y="3338266"/>
            <a:ext cx="270318" cy="355063"/>
            <a:chOff x="-23177950" y="2340425"/>
            <a:chExt cx="226075" cy="296950"/>
          </a:xfrm>
        </p:grpSpPr>
        <p:sp>
          <p:nvSpPr>
            <p:cNvPr id="11225" name="Google Shape;11225;p11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11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111"/>
          <p:cNvGrpSpPr/>
          <p:nvPr/>
        </p:nvGrpSpPr>
        <p:grpSpPr>
          <a:xfrm>
            <a:off x="7548556" y="3779942"/>
            <a:ext cx="354136" cy="354136"/>
            <a:chOff x="-23229150" y="2710600"/>
            <a:chExt cx="296175" cy="296175"/>
          </a:xfrm>
        </p:grpSpPr>
        <p:sp>
          <p:nvSpPr>
            <p:cNvPr id="11228" name="Google Shape;11228;p11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11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0" name="Google Shape;11230;p111"/>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34" name="Shape 11234"/>
        <p:cNvGrpSpPr/>
        <p:nvPr/>
      </p:nvGrpSpPr>
      <p:grpSpPr>
        <a:xfrm>
          <a:off x="0" y="0"/>
          <a:ext cx="0" cy="0"/>
          <a:chOff x="0" y="0"/>
          <a:chExt cx="0" cy="0"/>
        </a:xfrm>
      </p:grpSpPr>
      <p:sp>
        <p:nvSpPr>
          <p:cNvPr id="11235" name="Google Shape;11235;p112"/>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36" name="Google Shape;11236;p112"/>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237" name="Google Shape;11237;p112"/>
          <p:cNvGrpSpPr/>
          <p:nvPr/>
        </p:nvGrpSpPr>
        <p:grpSpPr>
          <a:xfrm>
            <a:off x="854368" y="1541720"/>
            <a:ext cx="366269" cy="366240"/>
            <a:chOff x="-65131525" y="1914325"/>
            <a:chExt cx="316650" cy="316625"/>
          </a:xfrm>
        </p:grpSpPr>
        <p:sp>
          <p:nvSpPr>
            <p:cNvPr id="11238" name="Google Shape;11238;p11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11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112"/>
          <p:cNvGrpSpPr/>
          <p:nvPr/>
        </p:nvGrpSpPr>
        <p:grpSpPr>
          <a:xfrm>
            <a:off x="854368" y="2022007"/>
            <a:ext cx="366269" cy="366269"/>
            <a:chOff x="-65131525" y="2281350"/>
            <a:chExt cx="316650" cy="316650"/>
          </a:xfrm>
        </p:grpSpPr>
        <p:sp>
          <p:nvSpPr>
            <p:cNvPr id="11241" name="Google Shape;11241;p11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11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112"/>
          <p:cNvGrpSpPr/>
          <p:nvPr/>
        </p:nvGrpSpPr>
        <p:grpSpPr>
          <a:xfrm>
            <a:off x="857564" y="2487006"/>
            <a:ext cx="359878" cy="367165"/>
            <a:chOff x="-65129950" y="2646800"/>
            <a:chExt cx="311125" cy="317425"/>
          </a:xfrm>
        </p:grpSpPr>
        <p:sp>
          <p:nvSpPr>
            <p:cNvPr id="11244" name="Google Shape;11244;p11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11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112"/>
          <p:cNvGrpSpPr/>
          <p:nvPr/>
        </p:nvGrpSpPr>
        <p:grpSpPr>
          <a:xfrm>
            <a:off x="3060897" y="1540332"/>
            <a:ext cx="368987" cy="369016"/>
            <a:chOff x="-63252250" y="1930850"/>
            <a:chExt cx="319000" cy="319025"/>
          </a:xfrm>
        </p:grpSpPr>
        <p:sp>
          <p:nvSpPr>
            <p:cNvPr id="11247" name="Google Shape;11247;p11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11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9" name="Google Shape;11249;p112"/>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0" name="Google Shape;11250;p112"/>
          <p:cNvGrpSpPr/>
          <p:nvPr/>
        </p:nvGrpSpPr>
        <p:grpSpPr>
          <a:xfrm>
            <a:off x="3061808" y="2486543"/>
            <a:ext cx="367165" cy="368091"/>
            <a:chOff x="-63250675" y="2664125"/>
            <a:chExt cx="317425" cy="318225"/>
          </a:xfrm>
        </p:grpSpPr>
        <p:sp>
          <p:nvSpPr>
            <p:cNvPr id="11251" name="Google Shape;11251;p11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11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112"/>
          <p:cNvGrpSpPr/>
          <p:nvPr/>
        </p:nvGrpSpPr>
        <p:grpSpPr>
          <a:xfrm>
            <a:off x="1738471" y="2962950"/>
            <a:ext cx="363522" cy="361266"/>
            <a:chOff x="-61354075" y="1940500"/>
            <a:chExt cx="314275" cy="312325"/>
          </a:xfrm>
        </p:grpSpPr>
        <p:sp>
          <p:nvSpPr>
            <p:cNvPr id="11254" name="Google Shape;11254;p11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11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11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11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112"/>
          <p:cNvGrpSpPr/>
          <p:nvPr/>
        </p:nvGrpSpPr>
        <p:grpSpPr>
          <a:xfrm>
            <a:off x="1737098" y="3411502"/>
            <a:ext cx="366269" cy="336195"/>
            <a:chOff x="-61354875" y="2322300"/>
            <a:chExt cx="316650" cy="290650"/>
          </a:xfrm>
        </p:grpSpPr>
        <p:sp>
          <p:nvSpPr>
            <p:cNvPr id="11259" name="Google Shape;11259;p11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11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11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112"/>
          <p:cNvGrpSpPr/>
          <p:nvPr/>
        </p:nvGrpSpPr>
        <p:grpSpPr>
          <a:xfrm>
            <a:off x="1737098" y="3839066"/>
            <a:ext cx="366269" cy="366269"/>
            <a:chOff x="-61354875" y="2671225"/>
            <a:chExt cx="316650" cy="316650"/>
          </a:xfrm>
        </p:grpSpPr>
        <p:sp>
          <p:nvSpPr>
            <p:cNvPr id="11263" name="Google Shape;11263;p11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11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11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11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11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112"/>
          <p:cNvGrpSpPr/>
          <p:nvPr/>
        </p:nvGrpSpPr>
        <p:grpSpPr>
          <a:xfrm>
            <a:off x="3952502" y="2958801"/>
            <a:ext cx="368987" cy="369566"/>
            <a:chOff x="-59502375" y="1904375"/>
            <a:chExt cx="319000" cy="319500"/>
          </a:xfrm>
        </p:grpSpPr>
        <p:sp>
          <p:nvSpPr>
            <p:cNvPr id="11269" name="Google Shape;11269;p11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11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11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112"/>
          <p:cNvGrpSpPr/>
          <p:nvPr/>
        </p:nvGrpSpPr>
        <p:grpSpPr>
          <a:xfrm>
            <a:off x="1298621" y="1543007"/>
            <a:ext cx="368987" cy="363666"/>
            <a:chOff x="-64774725" y="1916550"/>
            <a:chExt cx="319000" cy="314400"/>
          </a:xfrm>
        </p:grpSpPr>
        <p:sp>
          <p:nvSpPr>
            <p:cNvPr id="11273" name="Google Shape;11273;p11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11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112"/>
          <p:cNvGrpSpPr/>
          <p:nvPr/>
        </p:nvGrpSpPr>
        <p:grpSpPr>
          <a:xfrm>
            <a:off x="1299979" y="2020186"/>
            <a:ext cx="366269" cy="369913"/>
            <a:chOff x="-64764500" y="2280550"/>
            <a:chExt cx="316650" cy="319800"/>
          </a:xfrm>
        </p:grpSpPr>
        <p:sp>
          <p:nvSpPr>
            <p:cNvPr id="11276" name="Google Shape;11276;p11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11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8" name="Google Shape;11278;p112"/>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9" name="Google Shape;11279;p112"/>
          <p:cNvGrpSpPr/>
          <p:nvPr/>
        </p:nvGrpSpPr>
        <p:grpSpPr>
          <a:xfrm>
            <a:off x="3512023" y="1579963"/>
            <a:ext cx="365344" cy="289753"/>
            <a:chOff x="-62882850" y="1999375"/>
            <a:chExt cx="315850" cy="250500"/>
          </a:xfrm>
        </p:grpSpPr>
        <p:sp>
          <p:nvSpPr>
            <p:cNvPr id="11280" name="Google Shape;11280;p11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11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112"/>
          <p:cNvGrpSpPr/>
          <p:nvPr/>
        </p:nvGrpSpPr>
        <p:grpSpPr>
          <a:xfrm>
            <a:off x="3503362" y="2021545"/>
            <a:ext cx="382665" cy="367194"/>
            <a:chOff x="-62890750" y="2296300"/>
            <a:chExt cx="330825" cy="317450"/>
          </a:xfrm>
        </p:grpSpPr>
        <p:sp>
          <p:nvSpPr>
            <p:cNvPr id="11283" name="Google Shape;11283;p11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11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11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112"/>
          <p:cNvGrpSpPr/>
          <p:nvPr/>
        </p:nvGrpSpPr>
        <p:grpSpPr>
          <a:xfrm>
            <a:off x="3512023" y="2487006"/>
            <a:ext cx="365344" cy="367165"/>
            <a:chOff x="-62882850" y="2664925"/>
            <a:chExt cx="315850" cy="317425"/>
          </a:xfrm>
        </p:grpSpPr>
        <p:sp>
          <p:nvSpPr>
            <p:cNvPr id="11287" name="Google Shape;11287;p11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11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9" name="Google Shape;11289;p112"/>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0" name="Google Shape;11290;p112"/>
          <p:cNvGrpSpPr/>
          <p:nvPr/>
        </p:nvGrpSpPr>
        <p:grpSpPr>
          <a:xfrm>
            <a:off x="2183172" y="3399646"/>
            <a:ext cx="366269" cy="359907"/>
            <a:chOff x="-60988625" y="2310475"/>
            <a:chExt cx="316650" cy="311150"/>
          </a:xfrm>
        </p:grpSpPr>
        <p:sp>
          <p:nvSpPr>
            <p:cNvPr id="11291" name="Google Shape;11291;p11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11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11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11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11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11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112"/>
          <p:cNvGrpSpPr/>
          <p:nvPr/>
        </p:nvGrpSpPr>
        <p:grpSpPr>
          <a:xfrm>
            <a:off x="2183634" y="3837809"/>
            <a:ext cx="365344" cy="368785"/>
            <a:chOff x="-60987050" y="2671400"/>
            <a:chExt cx="315850" cy="318825"/>
          </a:xfrm>
        </p:grpSpPr>
        <p:sp>
          <p:nvSpPr>
            <p:cNvPr id="11298" name="Google Shape;11298;p11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11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112"/>
          <p:cNvGrpSpPr/>
          <p:nvPr/>
        </p:nvGrpSpPr>
        <p:grpSpPr>
          <a:xfrm>
            <a:off x="3952500" y="3400571"/>
            <a:ext cx="368987" cy="358056"/>
            <a:chOff x="-59481900" y="2290800"/>
            <a:chExt cx="319000" cy="309550"/>
          </a:xfrm>
        </p:grpSpPr>
        <p:sp>
          <p:nvSpPr>
            <p:cNvPr id="11301" name="Google Shape;11301;p11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11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11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11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11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11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112"/>
          <p:cNvGrpSpPr/>
          <p:nvPr/>
        </p:nvGrpSpPr>
        <p:grpSpPr>
          <a:xfrm>
            <a:off x="1741805" y="1541344"/>
            <a:ext cx="368987" cy="366992"/>
            <a:chOff x="-64401400" y="1914475"/>
            <a:chExt cx="319000" cy="317275"/>
          </a:xfrm>
        </p:grpSpPr>
        <p:sp>
          <p:nvSpPr>
            <p:cNvPr id="11308" name="Google Shape;11308;p11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11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112"/>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112"/>
          <p:cNvGrpSpPr/>
          <p:nvPr/>
        </p:nvGrpSpPr>
        <p:grpSpPr>
          <a:xfrm>
            <a:off x="1806493" y="2022383"/>
            <a:ext cx="239610" cy="365517"/>
            <a:chOff x="-64343900" y="2282125"/>
            <a:chExt cx="207150" cy="316000"/>
          </a:xfrm>
        </p:grpSpPr>
        <p:sp>
          <p:nvSpPr>
            <p:cNvPr id="11312" name="Google Shape;11312;p11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11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4" name="Google Shape;11314;p112"/>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5" name="Google Shape;11315;p112"/>
          <p:cNvGrpSpPr/>
          <p:nvPr/>
        </p:nvGrpSpPr>
        <p:grpSpPr>
          <a:xfrm>
            <a:off x="3986941" y="1541604"/>
            <a:ext cx="318873" cy="366471"/>
            <a:chOff x="-62496925" y="1931475"/>
            <a:chExt cx="275675" cy="316825"/>
          </a:xfrm>
        </p:grpSpPr>
        <p:sp>
          <p:nvSpPr>
            <p:cNvPr id="11316" name="Google Shape;11316;p11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11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112"/>
          <p:cNvGrpSpPr/>
          <p:nvPr/>
        </p:nvGrpSpPr>
        <p:grpSpPr>
          <a:xfrm>
            <a:off x="3963691" y="2021429"/>
            <a:ext cx="365373" cy="367426"/>
            <a:chOff x="-62516625" y="2297875"/>
            <a:chExt cx="315875" cy="317650"/>
          </a:xfrm>
        </p:grpSpPr>
        <p:sp>
          <p:nvSpPr>
            <p:cNvPr id="11319" name="Google Shape;11319;p11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11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112"/>
          <p:cNvGrpSpPr/>
          <p:nvPr/>
        </p:nvGrpSpPr>
        <p:grpSpPr>
          <a:xfrm>
            <a:off x="3962332" y="2503388"/>
            <a:ext cx="368091" cy="334402"/>
            <a:chOff x="-62518200" y="2692475"/>
            <a:chExt cx="318225" cy="289100"/>
          </a:xfrm>
        </p:grpSpPr>
        <p:sp>
          <p:nvSpPr>
            <p:cNvPr id="11322" name="Google Shape;11322;p11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11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112"/>
          <p:cNvGrpSpPr/>
          <p:nvPr/>
        </p:nvGrpSpPr>
        <p:grpSpPr>
          <a:xfrm>
            <a:off x="2648986" y="2960912"/>
            <a:ext cx="309793" cy="365344"/>
            <a:chOff x="-60597975" y="1939525"/>
            <a:chExt cx="267825" cy="315850"/>
          </a:xfrm>
        </p:grpSpPr>
        <p:sp>
          <p:nvSpPr>
            <p:cNvPr id="11325" name="Google Shape;11325;p11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11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112"/>
          <p:cNvGrpSpPr/>
          <p:nvPr/>
        </p:nvGrpSpPr>
        <p:grpSpPr>
          <a:xfrm>
            <a:off x="2619389" y="3395337"/>
            <a:ext cx="368987" cy="368525"/>
            <a:chOff x="-60620800" y="2304600"/>
            <a:chExt cx="319000" cy="318600"/>
          </a:xfrm>
        </p:grpSpPr>
        <p:sp>
          <p:nvSpPr>
            <p:cNvPr id="11328" name="Google Shape;11328;p11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11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11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112"/>
          <p:cNvGrpSpPr/>
          <p:nvPr/>
        </p:nvGrpSpPr>
        <p:grpSpPr>
          <a:xfrm>
            <a:off x="2620748" y="3890988"/>
            <a:ext cx="366269" cy="262426"/>
            <a:chOff x="-60621600" y="2716100"/>
            <a:chExt cx="316650" cy="226875"/>
          </a:xfrm>
        </p:grpSpPr>
        <p:sp>
          <p:nvSpPr>
            <p:cNvPr id="11332" name="Google Shape;11332;p11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11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112"/>
          <p:cNvGrpSpPr/>
          <p:nvPr/>
        </p:nvGrpSpPr>
        <p:grpSpPr>
          <a:xfrm>
            <a:off x="3957965" y="3839081"/>
            <a:ext cx="358056" cy="366240"/>
            <a:chOff x="-59475600" y="2658625"/>
            <a:chExt cx="309550" cy="316625"/>
          </a:xfrm>
        </p:grpSpPr>
        <p:sp>
          <p:nvSpPr>
            <p:cNvPr id="11335" name="Google Shape;11335;p11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11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11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11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11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11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11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2" name="Google Shape;11342;p112"/>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112"/>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4" name="Google Shape;11344;p112"/>
          <p:cNvGrpSpPr/>
          <p:nvPr/>
        </p:nvGrpSpPr>
        <p:grpSpPr>
          <a:xfrm>
            <a:off x="2233086" y="2487006"/>
            <a:ext cx="263294" cy="367165"/>
            <a:chOff x="-63987100" y="2646800"/>
            <a:chExt cx="227625" cy="317425"/>
          </a:xfrm>
        </p:grpSpPr>
        <p:sp>
          <p:nvSpPr>
            <p:cNvPr id="11345" name="Google Shape;11345;p11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11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112"/>
          <p:cNvGrpSpPr/>
          <p:nvPr/>
        </p:nvGrpSpPr>
        <p:grpSpPr>
          <a:xfrm>
            <a:off x="852428" y="2958627"/>
            <a:ext cx="358056" cy="369913"/>
            <a:chOff x="-62148000" y="1930075"/>
            <a:chExt cx="309550" cy="319800"/>
          </a:xfrm>
        </p:grpSpPr>
        <p:sp>
          <p:nvSpPr>
            <p:cNvPr id="11348" name="Google Shape;11348;p11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11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112"/>
          <p:cNvGrpSpPr/>
          <p:nvPr/>
        </p:nvGrpSpPr>
        <p:grpSpPr>
          <a:xfrm>
            <a:off x="849695" y="3396913"/>
            <a:ext cx="363522" cy="365373"/>
            <a:chOff x="-62150375" y="2297875"/>
            <a:chExt cx="314275" cy="315875"/>
          </a:xfrm>
        </p:grpSpPr>
        <p:sp>
          <p:nvSpPr>
            <p:cNvPr id="11351" name="Google Shape;11351;p11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11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11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11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11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112"/>
          <p:cNvGrpSpPr/>
          <p:nvPr/>
        </p:nvGrpSpPr>
        <p:grpSpPr>
          <a:xfrm>
            <a:off x="848322" y="3838156"/>
            <a:ext cx="366269" cy="368091"/>
            <a:chOff x="-62150375" y="2664925"/>
            <a:chExt cx="316650" cy="318225"/>
          </a:xfrm>
        </p:grpSpPr>
        <p:sp>
          <p:nvSpPr>
            <p:cNvPr id="11357" name="Google Shape;11357;p11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11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11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11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112"/>
          <p:cNvGrpSpPr/>
          <p:nvPr/>
        </p:nvGrpSpPr>
        <p:grpSpPr>
          <a:xfrm>
            <a:off x="3065911" y="2959133"/>
            <a:ext cx="367165" cy="368901"/>
            <a:chOff x="-60254550" y="1938025"/>
            <a:chExt cx="317425" cy="318925"/>
          </a:xfrm>
        </p:grpSpPr>
        <p:sp>
          <p:nvSpPr>
            <p:cNvPr id="11362" name="Google Shape;11362;p11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11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11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11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6" name="Google Shape;11366;p112"/>
          <p:cNvGrpSpPr/>
          <p:nvPr/>
        </p:nvGrpSpPr>
        <p:grpSpPr>
          <a:xfrm>
            <a:off x="3040249" y="3396389"/>
            <a:ext cx="366648" cy="366420"/>
            <a:chOff x="6479471" y="2079003"/>
            <a:chExt cx="348923" cy="348706"/>
          </a:xfrm>
        </p:grpSpPr>
        <p:sp>
          <p:nvSpPr>
            <p:cNvPr id="11367" name="Google Shape;11367;p11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8" name="Google Shape;11368;p112"/>
            <p:cNvGrpSpPr/>
            <p:nvPr/>
          </p:nvGrpSpPr>
          <p:grpSpPr>
            <a:xfrm>
              <a:off x="6520582" y="2079003"/>
              <a:ext cx="307811" cy="348706"/>
              <a:chOff x="-60218325" y="2304850"/>
              <a:chExt cx="279625" cy="316775"/>
            </a:xfrm>
          </p:grpSpPr>
          <p:sp>
            <p:nvSpPr>
              <p:cNvPr id="11369" name="Google Shape;11369;p11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11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11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11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11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11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11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76" name="Google Shape;11376;p112"/>
          <p:cNvGrpSpPr/>
          <p:nvPr/>
        </p:nvGrpSpPr>
        <p:grpSpPr>
          <a:xfrm>
            <a:off x="3094149" y="3837707"/>
            <a:ext cx="310690" cy="368987"/>
            <a:chOff x="-60232500" y="2671225"/>
            <a:chExt cx="268600" cy="319000"/>
          </a:xfrm>
        </p:grpSpPr>
        <p:sp>
          <p:nvSpPr>
            <p:cNvPr id="11377" name="Google Shape;11377;p11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11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112"/>
          <p:cNvGrpSpPr/>
          <p:nvPr/>
        </p:nvGrpSpPr>
        <p:grpSpPr>
          <a:xfrm>
            <a:off x="2179643" y="4286341"/>
            <a:ext cx="365373" cy="368987"/>
            <a:chOff x="-59100700" y="1911950"/>
            <a:chExt cx="315875" cy="319000"/>
          </a:xfrm>
        </p:grpSpPr>
        <p:sp>
          <p:nvSpPr>
            <p:cNvPr id="11380" name="Google Shape;11380;p11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11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11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11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11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11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11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11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11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11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112"/>
          <p:cNvGrpSpPr/>
          <p:nvPr/>
        </p:nvGrpSpPr>
        <p:grpSpPr>
          <a:xfrm>
            <a:off x="2621810" y="1541821"/>
            <a:ext cx="379918" cy="366038"/>
            <a:chOff x="-63665750" y="1914325"/>
            <a:chExt cx="328450" cy="316450"/>
          </a:xfrm>
        </p:grpSpPr>
        <p:sp>
          <p:nvSpPr>
            <p:cNvPr id="11391" name="Google Shape;11391;p11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11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112"/>
          <p:cNvGrpSpPr/>
          <p:nvPr/>
        </p:nvGrpSpPr>
        <p:grpSpPr>
          <a:xfrm>
            <a:off x="2626814" y="2020865"/>
            <a:ext cx="369913" cy="368554"/>
            <a:chOff x="-63666550" y="2278975"/>
            <a:chExt cx="319800" cy="318625"/>
          </a:xfrm>
        </p:grpSpPr>
        <p:sp>
          <p:nvSpPr>
            <p:cNvPr id="11394" name="Google Shape;11394;p11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11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112"/>
          <p:cNvGrpSpPr/>
          <p:nvPr/>
        </p:nvGrpSpPr>
        <p:grpSpPr>
          <a:xfrm>
            <a:off x="2624081" y="2486890"/>
            <a:ext cx="375378" cy="367397"/>
            <a:chOff x="-63669700" y="2646600"/>
            <a:chExt cx="324525" cy="317625"/>
          </a:xfrm>
        </p:grpSpPr>
        <p:sp>
          <p:nvSpPr>
            <p:cNvPr id="11397" name="Google Shape;11397;p11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11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112"/>
          <p:cNvGrpSpPr/>
          <p:nvPr/>
        </p:nvGrpSpPr>
        <p:grpSpPr>
          <a:xfrm>
            <a:off x="1286361" y="2960218"/>
            <a:ext cx="366269" cy="366732"/>
            <a:chOff x="-61784125" y="1931250"/>
            <a:chExt cx="316650" cy="317050"/>
          </a:xfrm>
        </p:grpSpPr>
        <p:sp>
          <p:nvSpPr>
            <p:cNvPr id="11400" name="Google Shape;11400;p11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11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11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11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112"/>
          <p:cNvGrpSpPr/>
          <p:nvPr/>
        </p:nvGrpSpPr>
        <p:grpSpPr>
          <a:xfrm>
            <a:off x="1286360" y="3396465"/>
            <a:ext cx="366269" cy="366269"/>
            <a:chOff x="-61783350" y="2297100"/>
            <a:chExt cx="316650" cy="316650"/>
          </a:xfrm>
        </p:grpSpPr>
        <p:sp>
          <p:nvSpPr>
            <p:cNvPr id="11405" name="Google Shape;11405;p11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11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112"/>
          <p:cNvGrpSpPr/>
          <p:nvPr/>
        </p:nvGrpSpPr>
        <p:grpSpPr>
          <a:xfrm>
            <a:off x="1286360" y="3837548"/>
            <a:ext cx="366269" cy="369305"/>
            <a:chOff x="-61782550" y="2664925"/>
            <a:chExt cx="316650" cy="319275"/>
          </a:xfrm>
        </p:grpSpPr>
        <p:sp>
          <p:nvSpPr>
            <p:cNvPr id="11408" name="Google Shape;11408;p11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11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11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112"/>
          <p:cNvGrpSpPr/>
          <p:nvPr/>
        </p:nvGrpSpPr>
        <p:grpSpPr>
          <a:xfrm>
            <a:off x="3508137" y="2968936"/>
            <a:ext cx="367165" cy="349294"/>
            <a:chOff x="-59889100" y="1945025"/>
            <a:chExt cx="317425" cy="301975"/>
          </a:xfrm>
        </p:grpSpPr>
        <p:sp>
          <p:nvSpPr>
            <p:cNvPr id="11412" name="Google Shape;11412;p11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11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11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11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6" name="Google Shape;11416;p112"/>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7" name="Google Shape;11417;p112"/>
          <p:cNvGrpSpPr/>
          <p:nvPr/>
        </p:nvGrpSpPr>
        <p:grpSpPr>
          <a:xfrm>
            <a:off x="3507226" y="3839471"/>
            <a:ext cx="368987" cy="365459"/>
            <a:chOff x="-59889100" y="2671925"/>
            <a:chExt cx="319000" cy="315950"/>
          </a:xfrm>
        </p:grpSpPr>
        <p:sp>
          <p:nvSpPr>
            <p:cNvPr id="11418" name="Google Shape;11418;p11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11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11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11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112"/>
          <p:cNvGrpSpPr/>
          <p:nvPr/>
        </p:nvGrpSpPr>
        <p:grpSpPr>
          <a:xfrm>
            <a:off x="2620204" y="4281976"/>
            <a:ext cx="367165" cy="366269"/>
            <a:chOff x="-59092025" y="2296300"/>
            <a:chExt cx="317425" cy="316650"/>
          </a:xfrm>
        </p:grpSpPr>
        <p:sp>
          <p:nvSpPr>
            <p:cNvPr id="11423" name="Google Shape;11423;p11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11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112"/>
          <p:cNvGrpSpPr/>
          <p:nvPr/>
        </p:nvGrpSpPr>
        <p:grpSpPr>
          <a:xfrm>
            <a:off x="4865611" y="1532895"/>
            <a:ext cx="353174" cy="347599"/>
            <a:chOff x="683125" y="1955275"/>
            <a:chExt cx="299325" cy="294600"/>
          </a:xfrm>
        </p:grpSpPr>
        <p:sp>
          <p:nvSpPr>
            <p:cNvPr id="11426" name="Google Shape;11426;p11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11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11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11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112"/>
          <p:cNvGrpSpPr/>
          <p:nvPr/>
        </p:nvGrpSpPr>
        <p:grpSpPr>
          <a:xfrm>
            <a:off x="4866541" y="1983453"/>
            <a:ext cx="351315" cy="349486"/>
            <a:chOff x="685475" y="2318350"/>
            <a:chExt cx="297750" cy="296200"/>
          </a:xfrm>
        </p:grpSpPr>
        <p:sp>
          <p:nvSpPr>
            <p:cNvPr id="11431" name="Google Shape;11431;p11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11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11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4" name="Google Shape;11434;p112"/>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5" name="Google Shape;11435;p112"/>
          <p:cNvGrpSpPr/>
          <p:nvPr/>
        </p:nvGrpSpPr>
        <p:grpSpPr>
          <a:xfrm>
            <a:off x="7094699" y="1532659"/>
            <a:ext cx="309517" cy="348071"/>
            <a:chOff x="2523000" y="1954875"/>
            <a:chExt cx="262325" cy="295000"/>
          </a:xfrm>
        </p:grpSpPr>
        <p:sp>
          <p:nvSpPr>
            <p:cNvPr id="11436" name="Google Shape;11436;p11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11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112"/>
          <p:cNvGrpSpPr/>
          <p:nvPr/>
        </p:nvGrpSpPr>
        <p:grpSpPr>
          <a:xfrm>
            <a:off x="7073800" y="1983925"/>
            <a:ext cx="351315" cy="348542"/>
            <a:chOff x="2508825" y="2318350"/>
            <a:chExt cx="297750" cy="295400"/>
          </a:xfrm>
        </p:grpSpPr>
        <p:sp>
          <p:nvSpPr>
            <p:cNvPr id="11439" name="Google Shape;11439;p11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11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1" name="Google Shape;11441;p112"/>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2" name="Google Shape;11442;p112"/>
          <p:cNvGrpSpPr/>
          <p:nvPr/>
        </p:nvGrpSpPr>
        <p:grpSpPr>
          <a:xfrm>
            <a:off x="5747373" y="2897978"/>
            <a:ext cx="347599" cy="348513"/>
            <a:chOff x="4321150" y="1946600"/>
            <a:chExt cx="294600" cy="295375"/>
          </a:xfrm>
        </p:grpSpPr>
        <p:sp>
          <p:nvSpPr>
            <p:cNvPr id="11443" name="Google Shape;11443;p11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11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11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6" name="Google Shape;11446;p112"/>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112"/>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112"/>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112"/>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0" name="Google Shape;11450;p112"/>
          <p:cNvGrpSpPr/>
          <p:nvPr/>
        </p:nvGrpSpPr>
        <p:grpSpPr>
          <a:xfrm>
            <a:off x="5309921" y="1983925"/>
            <a:ext cx="352230" cy="348542"/>
            <a:chOff x="1049375" y="2318350"/>
            <a:chExt cx="298525" cy="295400"/>
          </a:xfrm>
        </p:grpSpPr>
        <p:sp>
          <p:nvSpPr>
            <p:cNvPr id="11451" name="Google Shape;11451;p11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11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11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11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112"/>
          <p:cNvGrpSpPr/>
          <p:nvPr/>
        </p:nvGrpSpPr>
        <p:grpSpPr>
          <a:xfrm>
            <a:off x="5310393" y="2424376"/>
            <a:ext cx="351286" cy="351286"/>
            <a:chOff x="1049375" y="2680675"/>
            <a:chExt cx="297725" cy="297725"/>
          </a:xfrm>
        </p:grpSpPr>
        <p:sp>
          <p:nvSpPr>
            <p:cNvPr id="11456" name="Google Shape;11456;p11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11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112"/>
          <p:cNvGrpSpPr/>
          <p:nvPr/>
        </p:nvGrpSpPr>
        <p:grpSpPr>
          <a:xfrm>
            <a:off x="7523845" y="1532423"/>
            <a:ext cx="348513" cy="348542"/>
            <a:chOff x="2872725" y="1954475"/>
            <a:chExt cx="295375" cy="295400"/>
          </a:xfrm>
        </p:grpSpPr>
        <p:sp>
          <p:nvSpPr>
            <p:cNvPr id="11459" name="Google Shape;11459;p11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11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11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2" name="Google Shape;11462;p112"/>
          <p:cNvGrpSpPr/>
          <p:nvPr/>
        </p:nvGrpSpPr>
        <p:grpSpPr>
          <a:xfrm>
            <a:off x="7545216" y="1982996"/>
            <a:ext cx="305771" cy="350401"/>
            <a:chOff x="2890050" y="2318350"/>
            <a:chExt cx="259150" cy="296975"/>
          </a:xfrm>
        </p:grpSpPr>
        <p:sp>
          <p:nvSpPr>
            <p:cNvPr id="11463" name="Google Shape;11463;p11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11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5" name="Google Shape;11465;p112"/>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6" name="Google Shape;11466;p112"/>
          <p:cNvGrpSpPr/>
          <p:nvPr/>
        </p:nvGrpSpPr>
        <p:grpSpPr>
          <a:xfrm>
            <a:off x="6187732" y="2898450"/>
            <a:ext cx="347569" cy="347569"/>
            <a:chOff x="4685050" y="1945825"/>
            <a:chExt cx="294575" cy="294575"/>
          </a:xfrm>
        </p:grpSpPr>
        <p:sp>
          <p:nvSpPr>
            <p:cNvPr id="11467" name="Google Shape;11467;p11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11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11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11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11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2" name="Google Shape;11472;p112"/>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112"/>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4" name="Google Shape;11474;p112"/>
          <p:cNvGrpSpPr/>
          <p:nvPr/>
        </p:nvGrpSpPr>
        <p:grpSpPr>
          <a:xfrm>
            <a:off x="7958004" y="3387425"/>
            <a:ext cx="348513" cy="347599"/>
            <a:chOff x="6131900" y="2301825"/>
            <a:chExt cx="295375" cy="294600"/>
          </a:xfrm>
        </p:grpSpPr>
        <p:sp>
          <p:nvSpPr>
            <p:cNvPr id="11475" name="Google Shape;11475;p11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11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11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11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112"/>
          <p:cNvGrpSpPr/>
          <p:nvPr/>
        </p:nvGrpSpPr>
        <p:grpSpPr>
          <a:xfrm>
            <a:off x="5753997" y="1531966"/>
            <a:ext cx="351315" cy="349457"/>
            <a:chOff x="1412450" y="1954475"/>
            <a:chExt cx="297750" cy="296175"/>
          </a:xfrm>
        </p:grpSpPr>
        <p:sp>
          <p:nvSpPr>
            <p:cNvPr id="11480" name="Google Shape;11480;p11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11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2" name="Google Shape;11482;p112"/>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3" name="Google Shape;11483;p112"/>
          <p:cNvGrpSpPr/>
          <p:nvPr/>
        </p:nvGrpSpPr>
        <p:grpSpPr>
          <a:xfrm>
            <a:off x="5753997" y="2424494"/>
            <a:ext cx="351315" cy="351050"/>
            <a:chOff x="1413250" y="2680675"/>
            <a:chExt cx="297750" cy="297525"/>
          </a:xfrm>
        </p:grpSpPr>
        <p:sp>
          <p:nvSpPr>
            <p:cNvPr id="11484" name="Google Shape;11484;p11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11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11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11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8" name="Google Shape;11488;p112"/>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112"/>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112"/>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1" name="Google Shape;11491;p112"/>
          <p:cNvGrpSpPr/>
          <p:nvPr/>
        </p:nvGrpSpPr>
        <p:grpSpPr>
          <a:xfrm>
            <a:off x="6630407" y="2898111"/>
            <a:ext cx="350371" cy="348247"/>
            <a:chOff x="5045775" y="1946400"/>
            <a:chExt cx="296950" cy="295150"/>
          </a:xfrm>
        </p:grpSpPr>
        <p:sp>
          <p:nvSpPr>
            <p:cNvPr id="11492" name="Google Shape;11492;p11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11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112"/>
          <p:cNvGrpSpPr/>
          <p:nvPr/>
        </p:nvGrpSpPr>
        <p:grpSpPr>
          <a:xfrm>
            <a:off x="6629006" y="3406938"/>
            <a:ext cx="353174" cy="308573"/>
            <a:chOff x="5046550" y="2327025"/>
            <a:chExt cx="299325" cy="261525"/>
          </a:xfrm>
        </p:grpSpPr>
        <p:sp>
          <p:nvSpPr>
            <p:cNvPr id="11495" name="Google Shape;11495;p11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11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11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8" name="Google Shape;11498;p112"/>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9" name="Google Shape;11499;p112"/>
          <p:cNvGrpSpPr/>
          <p:nvPr/>
        </p:nvGrpSpPr>
        <p:grpSpPr>
          <a:xfrm>
            <a:off x="7956604" y="3836276"/>
            <a:ext cx="351315" cy="348513"/>
            <a:chOff x="6167350" y="2672800"/>
            <a:chExt cx="297750" cy="295375"/>
          </a:xfrm>
        </p:grpSpPr>
        <p:sp>
          <p:nvSpPr>
            <p:cNvPr id="11500" name="Google Shape;11500;p11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11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11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11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11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112"/>
          <p:cNvGrpSpPr/>
          <p:nvPr/>
        </p:nvGrpSpPr>
        <p:grpSpPr>
          <a:xfrm>
            <a:off x="6197601" y="1531509"/>
            <a:ext cx="347599" cy="350371"/>
            <a:chOff x="1777925" y="1953700"/>
            <a:chExt cx="294600" cy="296950"/>
          </a:xfrm>
        </p:grpSpPr>
        <p:sp>
          <p:nvSpPr>
            <p:cNvPr id="11506" name="Google Shape;11506;p11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11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11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11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112"/>
          <p:cNvGrpSpPr/>
          <p:nvPr/>
        </p:nvGrpSpPr>
        <p:grpSpPr>
          <a:xfrm>
            <a:off x="6213411" y="1984397"/>
            <a:ext cx="315977" cy="347599"/>
            <a:chOff x="1790525" y="2319150"/>
            <a:chExt cx="267800" cy="294600"/>
          </a:xfrm>
        </p:grpSpPr>
        <p:sp>
          <p:nvSpPr>
            <p:cNvPr id="11511" name="Google Shape;11511;p11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11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3" name="Google Shape;11513;p112"/>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4" name="Google Shape;11514;p112"/>
          <p:cNvGrpSpPr/>
          <p:nvPr/>
        </p:nvGrpSpPr>
        <p:grpSpPr>
          <a:xfrm>
            <a:off x="4866386" y="2897963"/>
            <a:ext cx="349457" cy="348542"/>
            <a:chOff x="3599700" y="1954475"/>
            <a:chExt cx="296175" cy="295400"/>
          </a:xfrm>
        </p:grpSpPr>
        <p:sp>
          <p:nvSpPr>
            <p:cNvPr id="11515" name="Google Shape;11515;p11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11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11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112"/>
          <p:cNvGrpSpPr/>
          <p:nvPr/>
        </p:nvGrpSpPr>
        <p:grpSpPr>
          <a:xfrm>
            <a:off x="4867316" y="3387426"/>
            <a:ext cx="347599" cy="347599"/>
            <a:chOff x="3601275" y="2319150"/>
            <a:chExt cx="294600" cy="294600"/>
          </a:xfrm>
        </p:grpSpPr>
        <p:sp>
          <p:nvSpPr>
            <p:cNvPr id="11519" name="Google Shape;11519;p11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11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1" name="Google Shape;11521;p112"/>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2" name="Google Shape;11522;p112"/>
          <p:cNvGrpSpPr/>
          <p:nvPr/>
        </p:nvGrpSpPr>
        <p:grpSpPr>
          <a:xfrm>
            <a:off x="7087019" y="2897521"/>
            <a:ext cx="328071" cy="349427"/>
            <a:chOff x="5421475" y="1945825"/>
            <a:chExt cx="278050" cy="296150"/>
          </a:xfrm>
        </p:grpSpPr>
        <p:sp>
          <p:nvSpPr>
            <p:cNvPr id="11523" name="Google Shape;11523;p11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11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11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11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11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11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11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11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1" name="Google Shape;11531;p112"/>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2" name="Google Shape;11532;p112"/>
          <p:cNvGrpSpPr/>
          <p:nvPr/>
        </p:nvGrpSpPr>
        <p:grpSpPr>
          <a:xfrm>
            <a:off x="7075869" y="3898073"/>
            <a:ext cx="350371" cy="224918"/>
            <a:chOff x="5411225" y="2726350"/>
            <a:chExt cx="296950" cy="190625"/>
          </a:xfrm>
        </p:grpSpPr>
        <p:sp>
          <p:nvSpPr>
            <p:cNvPr id="11533" name="Google Shape;11533;p11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11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112"/>
          <p:cNvGrpSpPr/>
          <p:nvPr/>
        </p:nvGrpSpPr>
        <p:grpSpPr>
          <a:xfrm>
            <a:off x="6185904" y="4287346"/>
            <a:ext cx="351286" cy="326390"/>
            <a:chOff x="6524150" y="1938725"/>
            <a:chExt cx="297725" cy="276625"/>
          </a:xfrm>
        </p:grpSpPr>
        <p:sp>
          <p:nvSpPr>
            <p:cNvPr id="11536" name="Google Shape;11536;p11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11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11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11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112"/>
          <p:cNvGrpSpPr/>
          <p:nvPr/>
        </p:nvGrpSpPr>
        <p:grpSpPr>
          <a:xfrm>
            <a:off x="6637536" y="1531966"/>
            <a:ext cx="350401" cy="349457"/>
            <a:chOff x="2141000" y="1954475"/>
            <a:chExt cx="296975" cy="296175"/>
          </a:xfrm>
        </p:grpSpPr>
        <p:sp>
          <p:nvSpPr>
            <p:cNvPr id="11541" name="Google Shape;11541;p11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11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11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11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112"/>
          <p:cNvGrpSpPr/>
          <p:nvPr/>
        </p:nvGrpSpPr>
        <p:grpSpPr>
          <a:xfrm>
            <a:off x="6631047" y="1983807"/>
            <a:ext cx="363380" cy="348778"/>
            <a:chOff x="2140225" y="2318650"/>
            <a:chExt cx="307975" cy="295600"/>
          </a:xfrm>
        </p:grpSpPr>
        <p:sp>
          <p:nvSpPr>
            <p:cNvPr id="11546" name="Google Shape;11546;p11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11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112"/>
          <p:cNvGrpSpPr/>
          <p:nvPr/>
        </p:nvGrpSpPr>
        <p:grpSpPr>
          <a:xfrm>
            <a:off x="6636607" y="2425305"/>
            <a:ext cx="352259" cy="349427"/>
            <a:chOff x="2139425" y="2682250"/>
            <a:chExt cx="298550" cy="296150"/>
          </a:xfrm>
        </p:grpSpPr>
        <p:sp>
          <p:nvSpPr>
            <p:cNvPr id="11549" name="Google Shape;11549;p11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11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11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11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112"/>
          <p:cNvGrpSpPr/>
          <p:nvPr/>
        </p:nvGrpSpPr>
        <p:grpSpPr>
          <a:xfrm>
            <a:off x="5301219" y="2939791"/>
            <a:ext cx="350401" cy="264888"/>
            <a:chOff x="3962775" y="1990700"/>
            <a:chExt cx="296975" cy="224500"/>
          </a:xfrm>
        </p:grpSpPr>
        <p:sp>
          <p:nvSpPr>
            <p:cNvPr id="11554" name="Google Shape;11554;p11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11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11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11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112"/>
          <p:cNvGrpSpPr/>
          <p:nvPr/>
        </p:nvGrpSpPr>
        <p:grpSpPr>
          <a:xfrm>
            <a:off x="5301691" y="3386497"/>
            <a:ext cx="349457" cy="349457"/>
            <a:chOff x="3963575" y="2317575"/>
            <a:chExt cx="296175" cy="296175"/>
          </a:xfrm>
        </p:grpSpPr>
        <p:sp>
          <p:nvSpPr>
            <p:cNvPr id="11559" name="Google Shape;11559;p11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11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11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11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11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11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11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11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11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11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11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11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11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11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11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11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112"/>
          <p:cNvGrpSpPr/>
          <p:nvPr/>
        </p:nvGrpSpPr>
        <p:grpSpPr>
          <a:xfrm>
            <a:off x="5301691" y="3836276"/>
            <a:ext cx="349457" cy="348513"/>
            <a:chOff x="3962775" y="2683025"/>
            <a:chExt cx="296175" cy="295375"/>
          </a:xfrm>
        </p:grpSpPr>
        <p:sp>
          <p:nvSpPr>
            <p:cNvPr id="11576" name="Google Shape;11576;p11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11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11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9" name="Google Shape;11579;p112"/>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0" name="Google Shape;11580;p112"/>
          <p:cNvGrpSpPr/>
          <p:nvPr/>
        </p:nvGrpSpPr>
        <p:grpSpPr>
          <a:xfrm>
            <a:off x="7516228" y="3386968"/>
            <a:ext cx="348513" cy="348513"/>
            <a:chOff x="5775900" y="2308125"/>
            <a:chExt cx="295375" cy="295375"/>
          </a:xfrm>
        </p:grpSpPr>
        <p:sp>
          <p:nvSpPr>
            <p:cNvPr id="11581" name="Google Shape;11581;p11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11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11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11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11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112"/>
          <p:cNvGrpSpPr/>
          <p:nvPr/>
        </p:nvGrpSpPr>
        <p:grpSpPr>
          <a:xfrm>
            <a:off x="7537142" y="3835804"/>
            <a:ext cx="306686" cy="349457"/>
            <a:chOff x="5794025" y="2673575"/>
            <a:chExt cx="259925" cy="296175"/>
          </a:xfrm>
        </p:grpSpPr>
        <p:sp>
          <p:nvSpPr>
            <p:cNvPr id="11587" name="Google Shape;11587;p11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11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9" name="Google Shape;11589;p112"/>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93" name="Shape 11593"/>
        <p:cNvGrpSpPr/>
        <p:nvPr/>
      </p:nvGrpSpPr>
      <p:grpSpPr>
        <a:xfrm>
          <a:off x="0" y="0"/>
          <a:ext cx="0" cy="0"/>
          <a:chOff x="0" y="0"/>
          <a:chExt cx="0" cy="0"/>
        </a:xfrm>
      </p:grpSpPr>
      <p:sp>
        <p:nvSpPr>
          <p:cNvPr id="11594" name="Google Shape;11594;p113"/>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95" name="Google Shape;11595;p113"/>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596" name="Google Shape;11596;p113"/>
          <p:cNvGrpSpPr/>
          <p:nvPr/>
        </p:nvGrpSpPr>
        <p:grpSpPr>
          <a:xfrm>
            <a:off x="882957" y="1534450"/>
            <a:ext cx="292442" cy="355741"/>
            <a:chOff x="-35830350" y="1912725"/>
            <a:chExt cx="241050" cy="293225"/>
          </a:xfrm>
        </p:grpSpPr>
        <p:sp>
          <p:nvSpPr>
            <p:cNvPr id="11597" name="Google Shape;11597;p11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11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113"/>
          <p:cNvGrpSpPr/>
          <p:nvPr/>
        </p:nvGrpSpPr>
        <p:grpSpPr>
          <a:xfrm>
            <a:off x="851444" y="1994048"/>
            <a:ext cx="355468" cy="353587"/>
            <a:chOff x="-35854750" y="2272675"/>
            <a:chExt cx="293000" cy="291450"/>
          </a:xfrm>
        </p:grpSpPr>
        <p:sp>
          <p:nvSpPr>
            <p:cNvPr id="11600" name="Google Shape;11600;p11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11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11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113"/>
          <p:cNvGrpSpPr/>
          <p:nvPr/>
        </p:nvGrpSpPr>
        <p:grpSpPr>
          <a:xfrm>
            <a:off x="850958" y="2448634"/>
            <a:ext cx="356438" cy="354558"/>
            <a:chOff x="-35853975" y="2631825"/>
            <a:chExt cx="293800" cy="292250"/>
          </a:xfrm>
        </p:grpSpPr>
        <p:sp>
          <p:nvSpPr>
            <p:cNvPr id="11604" name="Google Shape;11604;p11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11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11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11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11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113"/>
          <p:cNvGrpSpPr/>
          <p:nvPr/>
        </p:nvGrpSpPr>
        <p:grpSpPr>
          <a:xfrm>
            <a:off x="3089562" y="1535527"/>
            <a:ext cx="353587" cy="353587"/>
            <a:chOff x="-34032200" y="1916675"/>
            <a:chExt cx="291450" cy="291450"/>
          </a:xfrm>
        </p:grpSpPr>
        <p:sp>
          <p:nvSpPr>
            <p:cNvPr id="11610" name="Google Shape;11610;p11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11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11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11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4" name="Google Shape;11614;p113"/>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5" name="Google Shape;11615;p113"/>
          <p:cNvGrpSpPr/>
          <p:nvPr/>
        </p:nvGrpSpPr>
        <p:grpSpPr>
          <a:xfrm>
            <a:off x="3089092" y="2448634"/>
            <a:ext cx="354527" cy="354558"/>
            <a:chOff x="-34032200" y="2634975"/>
            <a:chExt cx="292225" cy="292250"/>
          </a:xfrm>
        </p:grpSpPr>
        <p:sp>
          <p:nvSpPr>
            <p:cNvPr id="11616" name="Google Shape;11616;p11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11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11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113"/>
          <p:cNvGrpSpPr/>
          <p:nvPr/>
        </p:nvGrpSpPr>
        <p:grpSpPr>
          <a:xfrm>
            <a:off x="1739487" y="2914882"/>
            <a:ext cx="358379" cy="354527"/>
            <a:chOff x="-32245875" y="1938725"/>
            <a:chExt cx="295400" cy="292225"/>
          </a:xfrm>
        </p:grpSpPr>
        <p:sp>
          <p:nvSpPr>
            <p:cNvPr id="11620" name="Google Shape;11620;p11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11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11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113"/>
          <p:cNvGrpSpPr/>
          <p:nvPr/>
        </p:nvGrpSpPr>
        <p:grpSpPr>
          <a:xfrm>
            <a:off x="1736150" y="3384280"/>
            <a:ext cx="365052" cy="352162"/>
            <a:chOff x="-32243500" y="2299850"/>
            <a:chExt cx="300900" cy="290275"/>
          </a:xfrm>
        </p:grpSpPr>
        <p:sp>
          <p:nvSpPr>
            <p:cNvPr id="11624" name="Google Shape;11624;p11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11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6" name="Google Shape;11626;p113"/>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7" name="Google Shape;11627;p113"/>
          <p:cNvGrpSpPr/>
          <p:nvPr/>
        </p:nvGrpSpPr>
        <p:grpSpPr>
          <a:xfrm>
            <a:off x="1299432" y="1534571"/>
            <a:ext cx="354527" cy="355498"/>
            <a:chOff x="-35495600" y="1912725"/>
            <a:chExt cx="292225" cy="293025"/>
          </a:xfrm>
        </p:grpSpPr>
        <p:sp>
          <p:nvSpPr>
            <p:cNvPr id="11628" name="Google Shape;11628;p11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11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11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1" name="Google Shape;11631;p113"/>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2" name="Google Shape;11632;p113"/>
          <p:cNvGrpSpPr/>
          <p:nvPr/>
        </p:nvGrpSpPr>
        <p:grpSpPr>
          <a:xfrm>
            <a:off x="1299432" y="2449119"/>
            <a:ext cx="354527" cy="353587"/>
            <a:chOff x="-35495600" y="2631825"/>
            <a:chExt cx="292225" cy="291450"/>
          </a:xfrm>
        </p:grpSpPr>
        <p:sp>
          <p:nvSpPr>
            <p:cNvPr id="11633" name="Google Shape;11633;p11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11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11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11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113"/>
          <p:cNvGrpSpPr/>
          <p:nvPr/>
        </p:nvGrpSpPr>
        <p:grpSpPr>
          <a:xfrm>
            <a:off x="3537081" y="1535527"/>
            <a:ext cx="353587" cy="353587"/>
            <a:chOff x="-33673825" y="1916675"/>
            <a:chExt cx="291450" cy="291450"/>
          </a:xfrm>
        </p:grpSpPr>
        <p:sp>
          <p:nvSpPr>
            <p:cNvPr id="11638" name="Google Shape;11638;p11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11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11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11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113"/>
          <p:cNvGrpSpPr/>
          <p:nvPr/>
        </p:nvGrpSpPr>
        <p:grpSpPr>
          <a:xfrm>
            <a:off x="3534700" y="1993107"/>
            <a:ext cx="358349" cy="355468"/>
            <a:chOff x="-33676975" y="2275050"/>
            <a:chExt cx="295375" cy="293000"/>
          </a:xfrm>
        </p:grpSpPr>
        <p:sp>
          <p:nvSpPr>
            <p:cNvPr id="11643" name="Google Shape;11643;p11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11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11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113"/>
          <p:cNvGrpSpPr/>
          <p:nvPr/>
        </p:nvGrpSpPr>
        <p:grpSpPr>
          <a:xfrm>
            <a:off x="3537081" y="2448406"/>
            <a:ext cx="353587" cy="355013"/>
            <a:chOff x="-33673825" y="2634975"/>
            <a:chExt cx="291450" cy="292625"/>
          </a:xfrm>
        </p:grpSpPr>
        <p:sp>
          <p:nvSpPr>
            <p:cNvPr id="11647" name="Google Shape;11647;p11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11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113"/>
          <p:cNvGrpSpPr/>
          <p:nvPr/>
        </p:nvGrpSpPr>
        <p:grpSpPr>
          <a:xfrm>
            <a:off x="2205089" y="2915322"/>
            <a:ext cx="329687" cy="353648"/>
            <a:chOff x="-31874100" y="1939525"/>
            <a:chExt cx="271750" cy="291500"/>
          </a:xfrm>
        </p:grpSpPr>
        <p:sp>
          <p:nvSpPr>
            <p:cNvPr id="11650" name="Google Shape;11650;p11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11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2" name="Google Shape;11652;p113"/>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3" name="Google Shape;11653;p113"/>
          <p:cNvGrpSpPr/>
          <p:nvPr/>
        </p:nvGrpSpPr>
        <p:grpSpPr>
          <a:xfrm>
            <a:off x="2186451" y="3844343"/>
            <a:ext cx="366963" cy="352768"/>
            <a:chOff x="-31889075" y="2658950"/>
            <a:chExt cx="302475" cy="290775"/>
          </a:xfrm>
        </p:grpSpPr>
        <p:sp>
          <p:nvSpPr>
            <p:cNvPr id="11654" name="Google Shape;11654;p11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11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6" name="Google Shape;11656;p113"/>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7" name="Google Shape;11657;p113"/>
          <p:cNvGrpSpPr/>
          <p:nvPr/>
        </p:nvGrpSpPr>
        <p:grpSpPr>
          <a:xfrm>
            <a:off x="1747421" y="1534571"/>
            <a:ext cx="354527" cy="355498"/>
            <a:chOff x="-35136450" y="1912725"/>
            <a:chExt cx="292225" cy="293025"/>
          </a:xfrm>
        </p:grpSpPr>
        <p:sp>
          <p:nvSpPr>
            <p:cNvPr id="11658" name="Google Shape;11658;p11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11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11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113"/>
          <p:cNvGrpSpPr/>
          <p:nvPr/>
        </p:nvGrpSpPr>
        <p:grpSpPr>
          <a:xfrm>
            <a:off x="1747891" y="1993790"/>
            <a:ext cx="353587" cy="354103"/>
            <a:chOff x="-35134875" y="2272675"/>
            <a:chExt cx="291450" cy="291875"/>
          </a:xfrm>
        </p:grpSpPr>
        <p:sp>
          <p:nvSpPr>
            <p:cNvPr id="11662" name="Google Shape;11662;p11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11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11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11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113"/>
          <p:cNvGrpSpPr/>
          <p:nvPr/>
        </p:nvGrpSpPr>
        <p:grpSpPr>
          <a:xfrm>
            <a:off x="1789458" y="2449119"/>
            <a:ext cx="270453" cy="353587"/>
            <a:chOff x="-35101800" y="2631050"/>
            <a:chExt cx="222925" cy="291450"/>
          </a:xfrm>
        </p:grpSpPr>
        <p:sp>
          <p:nvSpPr>
            <p:cNvPr id="11667" name="Google Shape;11667;p11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11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11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11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1" name="Google Shape;11671;p113"/>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2" name="Google Shape;11672;p113"/>
          <p:cNvGrpSpPr/>
          <p:nvPr/>
        </p:nvGrpSpPr>
        <p:grpSpPr>
          <a:xfrm>
            <a:off x="3977510" y="1993107"/>
            <a:ext cx="353587" cy="355468"/>
            <a:chOff x="-33314675" y="2275050"/>
            <a:chExt cx="291450" cy="293000"/>
          </a:xfrm>
        </p:grpSpPr>
        <p:sp>
          <p:nvSpPr>
            <p:cNvPr id="11673" name="Google Shape;11673;p11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11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11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6" name="Google Shape;11676;p113"/>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7" name="Google Shape;11677;p113"/>
          <p:cNvGrpSpPr/>
          <p:nvPr/>
        </p:nvGrpSpPr>
        <p:grpSpPr>
          <a:xfrm>
            <a:off x="2639701" y="2915367"/>
            <a:ext cx="353587" cy="353557"/>
            <a:chOff x="-31523625" y="1939525"/>
            <a:chExt cx="291450" cy="291425"/>
          </a:xfrm>
        </p:grpSpPr>
        <p:sp>
          <p:nvSpPr>
            <p:cNvPr id="11678" name="Google Shape;11678;p11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11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11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11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11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11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11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11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11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11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11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9" name="Google Shape;11689;p113"/>
          <p:cNvGrpSpPr/>
          <p:nvPr/>
        </p:nvGrpSpPr>
        <p:grpSpPr>
          <a:xfrm>
            <a:off x="2638746" y="3383568"/>
            <a:ext cx="355498" cy="353587"/>
            <a:chOff x="-31523625" y="2298675"/>
            <a:chExt cx="293025" cy="291450"/>
          </a:xfrm>
        </p:grpSpPr>
        <p:sp>
          <p:nvSpPr>
            <p:cNvPr id="11690" name="Google Shape;11690;p11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11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11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3" name="Google Shape;11693;p113"/>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113"/>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5" name="Google Shape;11695;p113"/>
          <p:cNvGrpSpPr/>
          <p:nvPr/>
        </p:nvGrpSpPr>
        <p:grpSpPr>
          <a:xfrm>
            <a:off x="2205934" y="1535542"/>
            <a:ext cx="331598" cy="353557"/>
            <a:chOff x="-34767825" y="1914325"/>
            <a:chExt cx="273325" cy="291425"/>
          </a:xfrm>
        </p:grpSpPr>
        <p:sp>
          <p:nvSpPr>
            <p:cNvPr id="11696" name="Google Shape;11696;p11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11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11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113"/>
          <p:cNvGrpSpPr/>
          <p:nvPr/>
        </p:nvGrpSpPr>
        <p:grpSpPr>
          <a:xfrm>
            <a:off x="2193513" y="1993092"/>
            <a:ext cx="356438" cy="355498"/>
            <a:chOff x="-34778075" y="2272675"/>
            <a:chExt cx="293800" cy="293025"/>
          </a:xfrm>
        </p:grpSpPr>
        <p:sp>
          <p:nvSpPr>
            <p:cNvPr id="11700" name="Google Shape;11700;p11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11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11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113"/>
          <p:cNvGrpSpPr/>
          <p:nvPr/>
        </p:nvGrpSpPr>
        <p:grpSpPr>
          <a:xfrm>
            <a:off x="2194939" y="2449119"/>
            <a:ext cx="353587" cy="353587"/>
            <a:chOff x="-34776500" y="2631825"/>
            <a:chExt cx="291450" cy="291450"/>
          </a:xfrm>
        </p:grpSpPr>
        <p:sp>
          <p:nvSpPr>
            <p:cNvPr id="11704" name="Google Shape;11704;p11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11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11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113"/>
          <p:cNvGrpSpPr/>
          <p:nvPr/>
        </p:nvGrpSpPr>
        <p:grpSpPr>
          <a:xfrm>
            <a:off x="853628" y="2912973"/>
            <a:ext cx="354527" cy="358349"/>
            <a:chOff x="-32956300" y="1915900"/>
            <a:chExt cx="292225" cy="295375"/>
          </a:xfrm>
        </p:grpSpPr>
        <p:sp>
          <p:nvSpPr>
            <p:cNvPr id="11708" name="Google Shape;11708;p11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11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0" name="Google Shape;11710;p113"/>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113"/>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2" name="Google Shape;11712;p113"/>
          <p:cNvGrpSpPr/>
          <p:nvPr/>
        </p:nvGrpSpPr>
        <p:grpSpPr>
          <a:xfrm>
            <a:off x="3081101" y="2915367"/>
            <a:ext cx="356438" cy="353557"/>
            <a:chOff x="-31166825" y="1939525"/>
            <a:chExt cx="293800" cy="291425"/>
          </a:xfrm>
        </p:grpSpPr>
        <p:sp>
          <p:nvSpPr>
            <p:cNvPr id="11713" name="Google Shape;11713;p11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11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11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11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11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11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11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11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11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11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11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4" name="Google Shape;11724;p113"/>
          <p:cNvGrpSpPr/>
          <p:nvPr/>
        </p:nvGrpSpPr>
        <p:grpSpPr>
          <a:xfrm>
            <a:off x="3082057" y="3383295"/>
            <a:ext cx="354527" cy="354133"/>
            <a:chOff x="-31165250" y="2298675"/>
            <a:chExt cx="292225" cy="291900"/>
          </a:xfrm>
        </p:grpSpPr>
        <p:sp>
          <p:nvSpPr>
            <p:cNvPr id="11725" name="Google Shape;11725;p11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11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11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113"/>
          <p:cNvGrpSpPr/>
          <p:nvPr/>
        </p:nvGrpSpPr>
        <p:grpSpPr>
          <a:xfrm>
            <a:off x="3082542" y="3843949"/>
            <a:ext cx="353557" cy="353557"/>
            <a:chOff x="-31164450" y="2657050"/>
            <a:chExt cx="291425" cy="291425"/>
          </a:xfrm>
        </p:grpSpPr>
        <p:sp>
          <p:nvSpPr>
            <p:cNvPr id="11729" name="Google Shape;11729;p11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11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11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11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3" name="Google Shape;11733;p113"/>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4" name="Google Shape;11734;p113"/>
          <p:cNvGrpSpPr/>
          <p:nvPr/>
        </p:nvGrpSpPr>
        <p:grpSpPr>
          <a:xfrm>
            <a:off x="2632987" y="1535178"/>
            <a:ext cx="358349" cy="354285"/>
            <a:chOff x="-34421275" y="1912725"/>
            <a:chExt cx="295375" cy="292025"/>
          </a:xfrm>
        </p:grpSpPr>
        <p:sp>
          <p:nvSpPr>
            <p:cNvPr id="11735" name="Google Shape;11735;p11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11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113"/>
          <p:cNvGrpSpPr/>
          <p:nvPr/>
        </p:nvGrpSpPr>
        <p:grpSpPr>
          <a:xfrm>
            <a:off x="2632032" y="1993093"/>
            <a:ext cx="360260" cy="355498"/>
            <a:chOff x="-34418125" y="2271100"/>
            <a:chExt cx="296950" cy="293025"/>
          </a:xfrm>
        </p:grpSpPr>
        <p:sp>
          <p:nvSpPr>
            <p:cNvPr id="11738" name="Google Shape;11738;p11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11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11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11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11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113"/>
          <p:cNvGrpSpPr/>
          <p:nvPr/>
        </p:nvGrpSpPr>
        <p:grpSpPr>
          <a:xfrm>
            <a:off x="2632987" y="2449119"/>
            <a:ext cx="358349" cy="353587"/>
            <a:chOff x="-34421275" y="2631050"/>
            <a:chExt cx="295375" cy="291450"/>
          </a:xfrm>
        </p:grpSpPr>
        <p:sp>
          <p:nvSpPr>
            <p:cNvPr id="11744" name="Google Shape;11744;p11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11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11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11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8" name="Google Shape;11748;p113"/>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113"/>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113"/>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1" name="Google Shape;11751;p113"/>
          <p:cNvGrpSpPr/>
          <p:nvPr/>
        </p:nvGrpSpPr>
        <p:grpSpPr>
          <a:xfrm>
            <a:off x="3537620" y="2915837"/>
            <a:ext cx="353587" cy="352617"/>
            <a:chOff x="-30805300" y="1938725"/>
            <a:chExt cx="291450" cy="290650"/>
          </a:xfrm>
        </p:grpSpPr>
        <p:sp>
          <p:nvSpPr>
            <p:cNvPr id="11752" name="Google Shape;11752;p11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11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113"/>
          <p:cNvGrpSpPr/>
          <p:nvPr/>
        </p:nvGrpSpPr>
        <p:grpSpPr>
          <a:xfrm>
            <a:off x="3538105" y="3383765"/>
            <a:ext cx="352617" cy="353193"/>
            <a:chOff x="-30805300" y="2298675"/>
            <a:chExt cx="290650" cy="291125"/>
          </a:xfrm>
        </p:grpSpPr>
        <p:sp>
          <p:nvSpPr>
            <p:cNvPr id="11755" name="Google Shape;11755;p11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11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11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11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113"/>
          <p:cNvGrpSpPr/>
          <p:nvPr/>
        </p:nvGrpSpPr>
        <p:grpSpPr>
          <a:xfrm>
            <a:off x="3537635" y="3843949"/>
            <a:ext cx="353557" cy="353557"/>
            <a:chOff x="-30806075" y="2657050"/>
            <a:chExt cx="291425" cy="291425"/>
          </a:xfrm>
        </p:grpSpPr>
        <p:sp>
          <p:nvSpPr>
            <p:cNvPr id="11760" name="Google Shape;11760;p11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11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11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113"/>
          <p:cNvGrpSpPr/>
          <p:nvPr/>
        </p:nvGrpSpPr>
        <p:grpSpPr>
          <a:xfrm>
            <a:off x="2639681" y="4301756"/>
            <a:ext cx="353557" cy="353557"/>
            <a:chOff x="-30064925" y="2332550"/>
            <a:chExt cx="291425" cy="291425"/>
          </a:xfrm>
        </p:grpSpPr>
        <p:sp>
          <p:nvSpPr>
            <p:cNvPr id="11764" name="Google Shape;11764;p11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11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11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7" name="Google Shape;11767;p113"/>
          <p:cNvGrpSpPr/>
          <p:nvPr/>
        </p:nvGrpSpPr>
        <p:grpSpPr>
          <a:xfrm>
            <a:off x="3983068" y="2911256"/>
            <a:ext cx="348855" cy="347879"/>
            <a:chOff x="2821450" y="2957850"/>
            <a:chExt cx="259275" cy="258550"/>
          </a:xfrm>
        </p:grpSpPr>
        <p:sp>
          <p:nvSpPr>
            <p:cNvPr id="11768" name="Google Shape;11768;p11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11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11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1771" name="Google Shape;11771;p113"/>
          <p:cNvGrpSpPr/>
          <p:nvPr/>
        </p:nvGrpSpPr>
        <p:grpSpPr>
          <a:xfrm>
            <a:off x="4858100" y="1532274"/>
            <a:ext cx="361090" cy="361090"/>
            <a:chOff x="-57970450" y="1903275"/>
            <a:chExt cx="318225" cy="318225"/>
          </a:xfrm>
        </p:grpSpPr>
        <p:sp>
          <p:nvSpPr>
            <p:cNvPr id="11772" name="Google Shape;11772;p11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11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11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11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113"/>
          <p:cNvGrpSpPr/>
          <p:nvPr/>
        </p:nvGrpSpPr>
        <p:grpSpPr>
          <a:xfrm>
            <a:off x="4880000" y="2008231"/>
            <a:ext cx="317290" cy="359303"/>
            <a:chOff x="-57950750" y="2296300"/>
            <a:chExt cx="279625" cy="316650"/>
          </a:xfrm>
        </p:grpSpPr>
        <p:sp>
          <p:nvSpPr>
            <p:cNvPr id="11777" name="Google Shape;11777;p11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11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11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11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113"/>
          <p:cNvGrpSpPr/>
          <p:nvPr/>
        </p:nvGrpSpPr>
        <p:grpSpPr>
          <a:xfrm>
            <a:off x="4858214" y="2459907"/>
            <a:ext cx="360863" cy="360211"/>
            <a:chOff x="-57969675" y="2687750"/>
            <a:chExt cx="318025" cy="317450"/>
          </a:xfrm>
        </p:grpSpPr>
        <p:sp>
          <p:nvSpPr>
            <p:cNvPr id="11782" name="Google Shape;11782;p11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11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11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11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113"/>
          <p:cNvGrpSpPr/>
          <p:nvPr/>
        </p:nvGrpSpPr>
        <p:grpSpPr>
          <a:xfrm>
            <a:off x="7067397" y="1532274"/>
            <a:ext cx="363785" cy="361090"/>
            <a:chOff x="-56012425" y="1903275"/>
            <a:chExt cx="320600" cy="318225"/>
          </a:xfrm>
        </p:grpSpPr>
        <p:sp>
          <p:nvSpPr>
            <p:cNvPr id="11787" name="Google Shape;11787;p11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11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9" name="Google Shape;11789;p113"/>
          <p:cNvGrpSpPr/>
          <p:nvPr/>
        </p:nvGrpSpPr>
        <p:grpSpPr>
          <a:xfrm>
            <a:off x="7068290" y="2006443"/>
            <a:ext cx="361998" cy="361998"/>
            <a:chOff x="-56010850" y="2294725"/>
            <a:chExt cx="319025" cy="319025"/>
          </a:xfrm>
        </p:grpSpPr>
        <p:sp>
          <p:nvSpPr>
            <p:cNvPr id="11790" name="Google Shape;11790;p11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11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11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11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113"/>
          <p:cNvGrpSpPr/>
          <p:nvPr/>
        </p:nvGrpSpPr>
        <p:grpSpPr>
          <a:xfrm>
            <a:off x="7068305" y="2459027"/>
            <a:ext cx="361969" cy="361090"/>
            <a:chOff x="-56010050" y="2686975"/>
            <a:chExt cx="319000" cy="318225"/>
          </a:xfrm>
        </p:grpSpPr>
        <p:sp>
          <p:nvSpPr>
            <p:cNvPr id="11795" name="Google Shape;11795;p11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11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11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11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113"/>
          <p:cNvGrpSpPr/>
          <p:nvPr/>
        </p:nvGrpSpPr>
        <p:grpSpPr>
          <a:xfrm>
            <a:off x="5753801" y="2911936"/>
            <a:ext cx="361998" cy="361090"/>
            <a:chOff x="-54081175" y="1903275"/>
            <a:chExt cx="319025" cy="318225"/>
          </a:xfrm>
        </p:grpSpPr>
        <p:sp>
          <p:nvSpPr>
            <p:cNvPr id="11800" name="Google Shape;11800;p11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11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113"/>
          <p:cNvGrpSpPr/>
          <p:nvPr/>
        </p:nvGrpSpPr>
        <p:grpSpPr>
          <a:xfrm>
            <a:off x="5776154" y="3365399"/>
            <a:ext cx="317290" cy="360211"/>
            <a:chOff x="-54063050" y="2296300"/>
            <a:chExt cx="279625" cy="317450"/>
          </a:xfrm>
        </p:grpSpPr>
        <p:sp>
          <p:nvSpPr>
            <p:cNvPr id="11803" name="Google Shape;11803;p11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11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11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11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113"/>
          <p:cNvGrpSpPr/>
          <p:nvPr/>
        </p:nvGrpSpPr>
        <p:grpSpPr>
          <a:xfrm>
            <a:off x="5776154" y="3829461"/>
            <a:ext cx="317290" cy="361033"/>
            <a:chOff x="-54061475" y="2685450"/>
            <a:chExt cx="279625" cy="318175"/>
          </a:xfrm>
        </p:grpSpPr>
        <p:sp>
          <p:nvSpPr>
            <p:cNvPr id="11808" name="Google Shape;11808;p11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11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11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11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113"/>
          <p:cNvGrpSpPr/>
          <p:nvPr/>
        </p:nvGrpSpPr>
        <p:grpSpPr>
          <a:xfrm>
            <a:off x="8029690" y="2921780"/>
            <a:ext cx="275278" cy="361969"/>
            <a:chOff x="-52074300" y="1911950"/>
            <a:chExt cx="242600" cy="319000"/>
          </a:xfrm>
        </p:grpSpPr>
        <p:sp>
          <p:nvSpPr>
            <p:cNvPr id="11813" name="Google Shape;11813;p11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11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11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11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113"/>
          <p:cNvGrpSpPr/>
          <p:nvPr/>
        </p:nvGrpSpPr>
        <p:grpSpPr>
          <a:xfrm>
            <a:off x="5287689" y="1533182"/>
            <a:ext cx="361998" cy="361090"/>
            <a:chOff x="-57578225" y="1904075"/>
            <a:chExt cx="319025" cy="318225"/>
          </a:xfrm>
        </p:grpSpPr>
        <p:sp>
          <p:nvSpPr>
            <p:cNvPr id="11818" name="Google Shape;11818;p11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11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11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11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113"/>
          <p:cNvGrpSpPr/>
          <p:nvPr/>
        </p:nvGrpSpPr>
        <p:grpSpPr>
          <a:xfrm>
            <a:off x="5310042" y="2006443"/>
            <a:ext cx="317290" cy="361090"/>
            <a:chOff x="-57558525" y="2294725"/>
            <a:chExt cx="279625" cy="318225"/>
          </a:xfrm>
        </p:grpSpPr>
        <p:sp>
          <p:nvSpPr>
            <p:cNvPr id="11823" name="Google Shape;11823;p11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11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11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11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11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113"/>
          <p:cNvGrpSpPr/>
          <p:nvPr/>
        </p:nvGrpSpPr>
        <p:grpSpPr>
          <a:xfrm>
            <a:off x="5285901" y="2459027"/>
            <a:ext cx="365572" cy="361969"/>
            <a:chOff x="-57579800" y="2686975"/>
            <a:chExt cx="322175" cy="319000"/>
          </a:xfrm>
        </p:grpSpPr>
        <p:sp>
          <p:nvSpPr>
            <p:cNvPr id="11829" name="Google Shape;11829;p11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11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113"/>
          <p:cNvGrpSpPr/>
          <p:nvPr/>
        </p:nvGrpSpPr>
        <p:grpSpPr>
          <a:xfrm>
            <a:off x="7510682" y="2006443"/>
            <a:ext cx="367359" cy="361090"/>
            <a:chOff x="-55620975" y="2294725"/>
            <a:chExt cx="323750" cy="318225"/>
          </a:xfrm>
        </p:grpSpPr>
        <p:sp>
          <p:nvSpPr>
            <p:cNvPr id="11832" name="Google Shape;11832;p11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11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11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11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11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11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113"/>
          <p:cNvGrpSpPr/>
          <p:nvPr/>
        </p:nvGrpSpPr>
        <p:grpSpPr>
          <a:xfrm>
            <a:off x="7512923" y="2458942"/>
            <a:ext cx="362877" cy="361175"/>
            <a:chOff x="-55620175" y="2686900"/>
            <a:chExt cx="319800" cy="318300"/>
          </a:xfrm>
        </p:grpSpPr>
        <p:sp>
          <p:nvSpPr>
            <p:cNvPr id="11839" name="Google Shape;11839;p11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11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11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11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113"/>
          <p:cNvGrpSpPr/>
          <p:nvPr/>
        </p:nvGrpSpPr>
        <p:grpSpPr>
          <a:xfrm>
            <a:off x="6198887" y="2911936"/>
            <a:ext cx="361969" cy="361090"/>
            <a:chOff x="-53690500" y="1903275"/>
            <a:chExt cx="319000" cy="318225"/>
          </a:xfrm>
        </p:grpSpPr>
        <p:sp>
          <p:nvSpPr>
            <p:cNvPr id="11844" name="Google Shape;11844;p11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11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11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11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113"/>
          <p:cNvGrpSpPr/>
          <p:nvPr/>
        </p:nvGrpSpPr>
        <p:grpSpPr>
          <a:xfrm>
            <a:off x="6221226" y="3365399"/>
            <a:ext cx="317290" cy="359303"/>
            <a:chOff x="-53670800" y="2296300"/>
            <a:chExt cx="279625" cy="316650"/>
          </a:xfrm>
        </p:grpSpPr>
        <p:sp>
          <p:nvSpPr>
            <p:cNvPr id="11849" name="Google Shape;11849;p11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11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11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11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113"/>
          <p:cNvGrpSpPr/>
          <p:nvPr/>
        </p:nvGrpSpPr>
        <p:grpSpPr>
          <a:xfrm>
            <a:off x="6198887" y="3830738"/>
            <a:ext cx="361969" cy="361544"/>
            <a:chOff x="-53690500" y="2686575"/>
            <a:chExt cx="319000" cy="318625"/>
          </a:xfrm>
        </p:grpSpPr>
        <p:sp>
          <p:nvSpPr>
            <p:cNvPr id="11854" name="Google Shape;11854;p11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11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11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11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113"/>
          <p:cNvGrpSpPr/>
          <p:nvPr/>
        </p:nvGrpSpPr>
        <p:grpSpPr>
          <a:xfrm>
            <a:off x="8008669" y="3373598"/>
            <a:ext cx="317319" cy="360948"/>
            <a:chOff x="-52092425" y="2303525"/>
            <a:chExt cx="279650" cy="318100"/>
          </a:xfrm>
        </p:grpSpPr>
        <p:sp>
          <p:nvSpPr>
            <p:cNvPr id="11859" name="Google Shape;11859;p11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11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11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11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11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113"/>
          <p:cNvGrpSpPr/>
          <p:nvPr/>
        </p:nvGrpSpPr>
        <p:grpSpPr>
          <a:xfrm>
            <a:off x="5727728" y="1534061"/>
            <a:ext cx="363756" cy="361090"/>
            <a:chOff x="-57189125" y="1904850"/>
            <a:chExt cx="320575" cy="318225"/>
          </a:xfrm>
        </p:grpSpPr>
        <p:sp>
          <p:nvSpPr>
            <p:cNvPr id="11865" name="Google Shape;11865;p11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11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11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11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11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113"/>
          <p:cNvGrpSpPr/>
          <p:nvPr/>
        </p:nvGrpSpPr>
        <p:grpSpPr>
          <a:xfrm>
            <a:off x="5728621" y="2028797"/>
            <a:ext cx="361969" cy="316411"/>
            <a:chOff x="-57187550" y="2314425"/>
            <a:chExt cx="319000" cy="278850"/>
          </a:xfrm>
        </p:grpSpPr>
        <p:sp>
          <p:nvSpPr>
            <p:cNvPr id="11871" name="Google Shape;11871;p11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11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11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11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113"/>
          <p:cNvGrpSpPr/>
          <p:nvPr/>
        </p:nvGrpSpPr>
        <p:grpSpPr>
          <a:xfrm>
            <a:off x="5745585" y="2458346"/>
            <a:ext cx="328042" cy="361771"/>
            <a:chOff x="-57172600" y="2686375"/>
            <a:chExt cx="289100" cy="318825"/>
          </a:xfrm>
        </p:grpSpPr>
        <p:sp>
          <p:nvSpPr>
            <p:cNvPr id="11876" name="Google Shape;11876;p11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11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113"/>
          <p:cNvGrpSpPr/>
          <p:nvPr/>
        </p:nvGrpSpPr>
        <p:grpSpPr>
          <a:xfrm>
            <a:off x="7958434" y="1532274"/>
            <a:ext cx="361090" cy="359303"/>
            <a:chOff x="-55225575" y="1903275"/>
            <a:chExt cx="318225" cy="316650"/>
          </a:xfrm>
        </p:grpSpPr>
        <p:sp>
          <p:nvSpPr>
            <p:cNvPr id="11879" name="Google Shape;11879;p11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11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11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11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11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113"/>
          <p:cNvGrpSpPr/>
          <p:nvPr/>
        </p:nvGrpSpPr>
        <p:grpSpPr>
          <a:xfrm>
            <a:off x="7969611" y="2008231"/>
            <a:ext cx="338736" cy="359303"/>
            <a:chOff x="-55217700" y="2296300"/>
            <a:chExt cx="298525" cy="316650"/>
          </a:xfrm>
        </p:grpSpPr>
        <p:sp>
          <p:nvSpPr>
            <p:cNvPr id="11885" name="Google Shape;11885;p11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11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11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11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113"/>
          <p:cNvGrpSpPr/>
          <p:nvPr/>
        </p:nvGrpSpPr>
        <p:grpSpPr>
          <a:xfrm>
            <a:off x="7957541" y="2460814"/>
            <a:ext cx="362877" cy="359303"/>
            <a:chOff x="-55229525" y="2688550"/>
            <a:chExt cx="319800" cy="316650"/>
          </a:xfrm>
        </p:grpSpPr>
        <p:sp>
          <p:nvSpPr>
            <p:cNvPr id="11890" name="Google Shape;11890;p11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11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11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11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113"/>
          <p:cNvGrpSpPr/>
          <p:nvPr/>
        </p:nvGrpSpPr>
        <p:grpSpPr>
          <a:xfrm>
            <a:off x="6653760" y="2911936"/>
            <a:ext cx="338765" cy="361090"/>
            <a:chOff x="-53288825" y="1903275"/>
            <a:chExt cx="298550" cy="318225"/>
          </a:xfrm>
        </p:grpSpPr>
        <p:sp>
          <p:nvSpPr>
            <p:cNvPr id="11895" name="Google Shape;11895;p11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11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11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113"/>
          <p:cNvGrpSpPr/>
          <p:nvPr/>
        </p:nvGrpSpPr>
        <p:grpSpPr>
          <a:xfrm>
            <a:off x="6642143" y="3363612"/>
            <a:ext cx="361998" cy="361090"/>
            <a:chOff x="-53299850" y="2294725"/>
            <a:chExt cx="319025" cy="318225"/>
          </a:xfrm>
        </p:grpSpPr>
        <p:sp>
          <p:nvSpPr>
            <p:cNvPr id="11899" name="Google Shape;11899;p11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11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113"/>
          <p:cNvGrpSpPr/>
          <p:nvPr/>
        </p:nvGrpSpPr>
        <p:grpSpPr>
          <a:xfrm>
            <a:off x="6664936" y="3832071"/>
            <a:ext cx="316411" cy="360211"/>
            <a:chOff x="-53278575" y="2687750"/>
            <a:chExt cx="278850" cy="317450"/>
          </a:xfrm>
        </p:grpSpPr>
        <p:sp>
          <p:nvSpPr>
            <p:cNvPr id="11902" name="Google Shape;11902;p11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11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11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11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113"/>
          <p:cNvGrpSpPr/>
          <p:nvPr/>
        </p:nvGrpSpPr>
        <p:grpSpPr>
          <a:xfrm>
            <a:off x="7986330" y="3831759"/>
            <a:ext cx="361998" cy="362310"/>
            <a:chOff x="-52101875" y="2687475"/>
            <a:chExt cx="319025" cy="319300"/>
          </a:xfrm>
        </p:grpSpPr>
        <p:sp>
          <p:nvSpPr>
            <p:cNvPr id="11907" name="Google Shape;11907;p11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11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11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11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113"/>
          <p:cNvGrpSpPr/>
          <p:nvPr/>
        </p:nvGrpSpPr>
        <p:grpSpPr>
          <a:xfrm>
            <a:off x="6201079" y="1533182"/>
            <a:ext cx="317290" cy="361090"/>
            <a:chOff x="-56774050" y="1904075"/>
            <a:chExt cx="279625" cy="318225"/>
          </a:xfrm>
        </p:grpSpPr>
        <p:sp>
          <p:nvSpPr>
            <p:cNvPr id="11912" name="Google Shape;11912;p11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11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113"/>
          <p:cNvGrpSpPr/>
          <p:nvPr/>
        </p:nvGrpSpPr>
        <p:grpSpPr>
          <a:xfrm>
            <a:off x="6201079" y="2006443"/>
            <a:ext cx="317290" cy="361090"/>
            <a:chOff x="-56774850" y="2294725"/>
            <a:chExt cx="279625" cy="318225"/>
          </a:xfrm>
        </p:grpSpPr>
        <p:sp>
          <p:nvSpPr>
            <p:cNvPr id="11915" name="Google Shape;11915;p11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11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11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113"/>
          <p:cNvGrpSpPr/>
          <p:nvPr/>
        </p:nvGrpSpPr>
        <p:grpSpPr>
          <a:xfrm>
            <a:off x="6222086" y="2459027"/>
            <a:ext cx="275278" cy="360182"/>
            <a:chOff x="-56756725" y="2686975"/>
            <a:chExt cx="242600" cy="317425"/>
          </a:xfrm>
        </p:grpSpPr>
        <p:sp>
          <p:nvSpPr>
            <p:cNvPr id="11919" name="Google Shape;11919;p11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11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11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113"/>
          <p:cNvGrpSpPr/>
          <p:nvPr/>
        </p:nvGrpSpPr>
        <p:grpSpPr>
          <a:xfrm>
            <a:off x="4870518" y="2911936"/>
            <a:ext cx="337346" cy="361998"/>
            <a:chOff x="-54826975" y="1903275"/>
            <a:chExt cx="297300" cy="319025"/>
          </a:xfrm>
        </p:grpSpPr>
        <p:sp>
          <p:nvSpPr>
            <p:cNvPr id="11923" name="Google Shape;11923;p11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11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11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113"/>
          <p:cNvGrpSpPr/>
          <p:nvPr/>
        </p:nvGrpSpPr>
        <p:grpSpPr>
          <a:xfrm>
            <a:off x="4858206" y="3365399"/>
            <a:ext cx="361969" cy="359274"/>
            <a:chOff x="-54836500" y="2296300"/>
            <a:chExt cx="319000" cy="316625"/>
          </a:xfrm>
        </p:grpSpPr>
        <p:sp>
          <p:nvSpPr>
            <p:cNvPr id="11927" name="Google Shape;11927;p11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11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11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11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113"/>
          <p:cNvGrpSpPr/>
          <p:nvPr/>
        </p:nvGrpSpPr>
        <p:grpSpPr>
          <a:xfrm>
            <a:off x="4879652" y="3832071"/>
            <a:ext cx="319078" cy="361090"/>
            <a:chOff x="-54817600" y="2687750"/>
            <a:chExt cx="281200" cy="318225"/>
          </a:xfrm>
        </p:grpSpPr>
        <p:sp>
          <p:nvSpPr>
            <p:cNvPr id="11932" name="Google Shape;11932;p11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11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11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11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113"/>
          <p:cNvGrpSpPr/>
          <p:nvPr/>
        </p:nvGrpSpPr>
        <p:grpSpPr>
          <a:xfrm>
            <a:off x="7110476" y="2911936"/>
            <a:ext cx="317290" cy="359303"/>
            <a:chOff x="-52887125" y="1903275"/>
            <a:chExt cx="279625" cy="316650"/>
          </a:xfrm>
        </p:grpSpPr>
        <p:sp>
          <p:nvSpPr>
            <p:cNvPr id="11937" name="Google Shape;11937;p11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11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113"/>
          <p:cNvGrpSpPr/>
          <p:nvPr/>
        </p:nvGrpSpPr>
        <p:grpSpPr>
          <a:xfrm>
            <a:off x="7089030" y="3362733"/>
            <a:ext cx="360182" cy="361969"/>
            <a:chOff x="-52906025" y="2293950"/>
            <a:chExt cx="317425" cy="319000"/>
          </a:xfrm>
        </p:grpSpPr>
        <p:sp>
          <p:nvSpPr>
            <p:cNvPr id="11940" name="Google Shape;11940;p11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11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11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113"/>
          <p:cNvGrpSpPr/>
          <p:nvPr/>
        </p:nvGrpSpPr>
        <p:grpSpPr>
          <a:xfrm>
            <a:off x="7110476" y="3831192"/>
            <a:ext cx="317290" cy="361090"/>
            <a:chOff x="-52887125" y="2686975"/>
            <a:chExt cx="279625" cy="318225"/>
          </a:xfrm>
        </p:grpSpPr>
        <p:sp>
          <p:nvSpPr>
            <p:cNvPr id="11944" name="Google Shape;11944;p11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11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11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11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113"/>
          <p:cNvGrpSpPr/>
          <p:nvPr/>
        </p:nvGrpSpPr>
        <p:grpSpPr>
          <a:xfrm>
            <a:off x="6220848" y="4290810"/>
            <a:ext cx="318170" cy="359303"/>
            <a:chOff x="-51722225" y="1915100"/>
            <a:chExt cx="280400" cy="316650"/>
          </a:xfrm>
        </p:grpSpPr>
        <p:sp>
          <p:nvSpPr>
            <p:cNvPr id="11949" name="Google Shape;11949;p11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11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11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11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3" name="Google Shape;11953;p113"/>
          <p:cNvGrpSpPr/>
          <p:nvPr/>
        </p:nvGrpSpPr>
        <p:grpSpPr>
          <a:xfrm>
            <a:off x="6616678" y="1531508"/>
            <a:ext cx="370905" cy="360976"/>
            <a:chOff x="-56407800" y="1902600"/>
            <a:chExt cx="326875" cy="318125"/>
          </a:xfrm>
        </p:grpSpPr>
        <p:sp>
          <p:nvSpPr>
            <p:cNvPr id="11954" name="Google Shape;11954;p11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11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11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113"/>
          <p:cNvGrpSpPr/>
          <p:nvPr/>
        </p:nvGrpSpPr>
        <p:grpSpPr>
          <a:xfrm>
            <a:off x="6622479" y="2018074"/>
            <a:ext cx="359303" cy="338736"/>
            <a:chOff x="-56401500" y="2304975"/>
            <a:chExt cx="316650" cy="298525"/>
          </a:xfrm>
        </p:grpSpPr>
        <p:sp>
          <p:nvSpPr>
            <p:cNvPr id="11958" name="Google Shape;11958;p11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11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11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11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113"/>
          <p:cNvGrpSpPr/>
          <p:nvPr/>
        </p:nvGrpSpPr>
        <p:grpSpPr>
          <a:xfrm>
            <a:off x="5328863" y="2910149"/>
            <a:ext cx="319985" cy="361090"/>
            <a:chOff x="-54426150" y="1901700"/>
            <a:chExt cx="282000" cy="318225"/>
          </a:xfrm>
        </p:grpSpPr>
        <p:sp>
          <p:nvSpPr>
            <p:cNvPr id="11963" name="Google Shape;11963;p11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11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11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11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113"/>
          <p:cNvGrpSpPr/>
          <p:nvPr/>
        </p:nvGrpSpPr>
        <p:grpSpPr>
          <a:xfrm>
            <a:off x="5328863" y="3363612"/>
            <a:ext cx="319985" cy="361998"/>
            <a:chOff x="-54426150" y="2294725"/>
            <a:chExt cx="282000" cy="319025"/>
          </a:xfrm>
        </p:grpSpPr>
        <p:sp>
          <p:nvSpPr>
            <p:cNvPr id="11968" name="Google Shape;11968;p11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11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11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11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11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113"/>
          <p:cNvGrpSpPr/>
          <p:nvPr/>
        </p:nvGrpSpPr>
        <p:grpSpPr>
          <a:xfrm>
            <a:off x="5327076" y="3831192"/>
            <a:ext cx="323560" cy="361969"/>
            <a:chOff x="-54427725" y="2686975"/>
            <a:chExt cx="285150" cy="319000"/>
          </a:xfrm>
        </p:grpSpPr>
        <p:sp>
          <p:nvSpPr>
            <p:cNvPr id="11974" name="Google Shape;11974;p11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11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11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11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11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113"/>
          <p:cNvGrpSpPr/>
          <p:nvPr/>
        </p:nvGrpSpPr>
        <p:grpSpPr>
          <a:xfrm>
            <a:off x="7533634" y="2912163"/>
            <a:ext cx="359303" cy="359984"/>
            <a:chOff x="-52513800" y="1903475"/>
            <a:chExt cx="316650" cy="317250"/>
          </a:xfrm>
        </p:grpSpPr>
        <p:sp>
          <p:nvSpPr>
            <p:cNvPr id="11980" name="Google Shape;11980;p11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11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113"/>
          <p:cNvGrpSpPr/>
          <p:nvPr/>
        </p:nvGrpSpPr>
        <p:grpSpPr>
          <a:xfrm>
            <a:off x="7543464" y="3364520"/>
            <a:ext cx="339644" cy="360182"/>
            <a:chOff x="-52505925" y="2295525"/>
            <a:chExt cx="299325" cy="317425"/>
          </a:xfrm>
        </p:grpSpPr>
        <p:sp>
          <p:nvSpPr>
            <p:cNvPr id="11983" name="Google Shape;11983;p11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11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11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11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113"/>
          <p:cNvGrpSpPr/>
          <p:nvPr/>
        </p:nvGrpSpPr>
        <p:grpSpPr>
          <a:xfrm>
            <a:off x="7554641" y="3831192"/>
            <a:ext cx="317290" cy="361090"/>
            <a:chOff x="-52494100" y="2686975"/>
            <a:chExt cx="279625" cy="318225"/>
          </a:xfrm>
        </p:grpSpPr>
        <p:sp>
          <p:nvSpPr>
            <p:cNvPr id="11988" name="Google Shape;11988;p11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11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11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11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113"/>
          <p:cNvGrpSpPr/>
          <p:nvPr/>
        </p:nvGrpSpPr>
        <p:grpSpPr>
          <a:xfrm>
            <a:off x="6665412" y="4292135"/>
            <a:ext cx="315503" cy="361090"/>
            <a:chOff x="-51708850" y="2305750"/>
            <a:chExt cx="278050" cy="318225"/>
          </a:xfrm>
        </p:grpSpPr>
        <p:sp>
          <p:nvSpPr>
            <p:cNvPr id="11993" name="Google Shape;11993;p11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11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11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113"/>
          <p:cNvGrpSpPr/>
          <p:nvPr/>
        </p:nvGrpSpPr>
        <p:grpSpPr>
          <a:xfrm>
            <a:off x="7536807" y="1533922"/>
            <a:ext cx="319089" cy="362073"/>
            <a:chOff x="1044400" y="2917425"/>
            <a:chExt cx="248125" cy="281550"/>
          </a:xfrm>
        </p:grpSpPr>
        <p:sp>
          <p:nvSpPr>
            <p:cNvPr id="11997" name="Google Shape;11997;p11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11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11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11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11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2002" name="Google Shape;12002;p11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2003" name="Google Shape;12003;p11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2004" name="Google Shape;12004;p113"/>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113"/>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6" name="Google Shape;12006;p113"/>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10" name="Shape 12010"/>
        <p:cNvGrpSpPr/>
        <p:nvPr/>
      </p:nvGrpSpPr>
      <p:grpSpPr>
        <a:xfrm>
          <a:off x="0" y="0"/>
          <a:ext cx="0" cy="0"/>
          <a:chOff x="0" y="0"/>
          <a:chExt cx="0" cy="0"/>
        </a:xfrm>
      </p:grpSpPr>
      <p:sp>
        <p:nvSpPr>
          <p:cNvPr id="12011" name="Google Shape;12011;p114"/>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012" name="Google Shape;12012;p114"/>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013" name="Google Shape;12013;p114"/>
          <p:cNvGrpSpPr/>
          <p:nvPr/>
        </p:nvGrpSpPr>
        <p:grpSpPr>
          <a:xfrm>
            <a:off x="889109" y="1531603"/>
            <a:ext cx="278288" cy="357036"/>
            <a:chOff x="-50489600" y="1947400"/>
            <a:chExt cx="233150" cy="299125"/>
          </a:xfrm>
        </p:grpSpPr>
        <p:sp>
          <p:nvSpPr>
            <p:cNvPr id="12014" name="Google Shape;12014;p11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11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114"/>
          <p:cNvGrpSpPr/>
          <p:nvPr/>
        </p:nvGrpSpPr>
        <p:grpSpPr>
          <a:xfrm>
            <a:off x="849616" y="1986560"/>
            <a:ext cx="357274" cy="358199"/>
            <a:chOff x="-50523475" y="2316000"/>
            <a:chExt cx="299325" cy="300100"/>
          </a:xfrm>
        </p:grpSpPr>
        <p:sp>
          <p:nvSpPr>
            <p:cNvPr id="12017" name="Google Shape;12017;p11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11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114"/>
          <p:cNvGrpSpPr/>
          <p:nvPr/>
        </p:nvGrpSpPr>
        <p:grpSpPr>
          <a:xfrm>
            <a:off x="848213" y="2435869"/>
            <a:ext cx="360079" cy="357304"/>
            <a:chOff x="-50524250" y="2686150"/>
            <a:chExt cx="301675" cy="299350"/>
          </a:xfrm>
        </p:grpSpPr>
        <p:sp>
          <p:nvSpPr>
            <p:cNvPr id="12020" name="Google Shape;12020;p11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11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11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11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11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11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6" name="Google Shape;12026;p114"/>
          <p:cNvGrpSpPr/>
          <p:nvPr/>
        </p:nvGrpSpPr>
        <p:grpSpPr>
          <a:xfrm>
            <a:off x="3070976" y="1561682"/>
            <a:ext cx="358199" cy="359154"/>
            <a:chOff x="-48633950" y="1972600"/>
            <a:chExt cx="300100" cy="300900"/>
          </a:xfrm>
        </p:grpSpPr>
        <p:sp>
          <p:nvSpPr>
            <p:cNvPr id="12027" name="Google Shape;12027;p11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11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114"/>
          <p:cNvGrpSpPr/>
          <p:nvPr/>
        </p:nvGrpSpPr>
        <p:grpSpPr>
          <a:xfrm>
            <a:off x="3070499" y="2017593"/>
            <a:ext cx="359154" cy="361004"/>
            <a:chOff x="-48634750" y="2342000"/>
            <a:chExt cx="300900" cy="302450"/>
          </a:xfrm>
        </p:grpSpPr>
        <p:sp>
          <p:nvSpPr>
            <p:cNvPr id="12030" name="Google Shape;12030;p11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11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11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11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11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11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11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11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114"/>
          <p:cNvGrpSpPr/>
          <p:nvPr/>
        </p:nvGrpSpPr>
        <p:grpSpPr>
          <a:xfrm>
            <a:off x="3071439" y="2465977"/>
            <a:ext cx="357274" cy="357274"/>
            <a:chOff x="-48633175" y="2711375"/>
            <a:chExt cx="299325" cy="299325"/>
          </a:xfrm>
        </p:grpSpPr>
        <p:sp>
          <p:nvSpPr>
            <p:cNvPr id="12039" name="Google Shape;12039;p11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11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114"/>
          <p:cNvGrpSpPr/>
          <p:nvPr/>
        </p:nvGrpSpPr>
        <p:grpSpPr>
          <a:xfrm>
            <a:off x="1757928" y="2917929"/>
            <a:ext cx="314006" cy="358229"/>
            <a:chOff x="-46753100" y="1965500"/>
            <a:chExt cx="263075" cy="300125"/>
          </a:xfrm>
        </p:grpSpPr>
        <p:sp>
          <p:nvSpPr>
            <p:cNvPr id="12042" name="Google Shape;12042;p11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11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114"/>
          <p:cNvGrpSpPr/>
          <p:nvPr/>
        </p:nvGrpSpPr>
        <p:grpSpPr>
          <a:xfrm>
            <a:off x="1735354" y="3385142"/>
            <a:ext cx="359154" cy="315916"/>
            <a:chOff x="-46772025" y="2350650"/>
            <a:chExt cx="300900" cy="264675"/>
          </a:xfrm>
        </p:grpSpPr>
        <p:sp>
          <p:nvSpPr>
            <p:cNvPr id="12045" name="Google Shape;12045;p11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11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114"/>
          <p:cNvGrpSpPr/>
          <p:nvPr/>
        </p:nvGrpSpPr>
        <p:grpSpPr>
          <a:xfrm>
            <a:off x="1735354" y="3819420"/>
            <a:ext cx="359154" cy="359154"/>
            <a:chOff x="-46772025" y="2701925"/>
            <a:chExt cx="300900" cy="300900"/>
          </a:xfrm>
        </p:grpSpPr>
        <p:sp>
          <p:nvSpPr>
            <p:cNvPr id="12048" name="Google Shape;12048;p11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11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0" name="Google Shape;12050;p114"/>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1" name="Google Shape;12051;p114"/>
          <p:cNvGrpSpPr/>
          <p:nvPr/>
        </p:nvGrpSpPr>
        <p:grpSpPr>
          <a:xfrm>
            <a:off x="1293035" y="1532528"/>
            <a:ext cx="358199" cy="359154"/>
            <a:chOff x="-50154075" y="1948175"/>
            <a:chExt cx="300100" cy="300900"/>
          </a:xfrm>
        </p:grpSpPr>
        <p:sp>
          <p:nvSpPr>
            <p:cNvPr id="12052" name="Google Shape;12052;p11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11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114"/>
          <p:cNvGrpSpPr/>
          <p:nvPr/>
        </p:nvGrpSpPr>
        <p:grpSpPr>
          <a:xfrm>
            <a:off x="1293035" y="1987485"/>
            <a:ext cx="358199" cy="358229"/>
            <a:chOff x="-50154850" y="2316775"/>
            <a:chExt cx="300100" cy="300125"/>
          </a:xfrm>
        </p:grpSpPr>
        <p:sp>
          <p:nvSpPr>
            <p:cNvPr id="12055" name="Google Shape;12055;p11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11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114"/>
          <p:cNvGrpSpPr/>
          <p:nvPr/>
        </p:nvGrpSpPr>
        <p:grpSpPr>
          <a:xfrm>
            <a:off x="1288813" y="2434496"/>
            <a:ext cx="366644" cy="356558"/>
            <a:chOff x="-50158000" y="2685000"/>
            <a:chExt cx="307175" cy="298725"/>
          </a:xfrm>
        </p:grpSpPr>
        <p:sp>
          <p:nvSpPr>
            <p:cNvPr id="12058" name="Google Shape;12058;p11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11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114"/>
          <p:cNvGrpSpPr/>
          <p:nvPr/>
        </p:nvGrpSpPr>
        <p:grpSpPr>
          <a:xfrm>
            <a:off x="3521599" y="1562607"/>
            <a:ext cx="361004" cy="358229"/>
            <a:chOff x="-48266125" y="1973375"/>
            <a:chExt cx="302450" cy="300125"/>
          </a:xfrm>
        </p:grpSpPr>
        <p:sp>
          <p:nvSpPr>
            <p:cNvPr id="12061" name="Google Shape;12061;p11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11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11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11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11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11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114"/>
          <p:cNvGrpSpPr/>
          <p:nvPr/>
        </p:nvGrpSpPr>
        <p:grpSpPr>
          <a:xfrm>
            <a:off x="3548844" y="2018369"/>
            <a:ext cx="306516" cy="358349"/>
            <a:chOff x="-48237000" y="2342650"/>
            <a:chExt cx="256800" cy="300225"/>
          </a:xfrm>
        </p:grpSpPr>
        <p:sp>
          <p:nvSpPr>
            <p:cNvPr id="12068" name="Google Shape;12068;p11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11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11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114"/>
          <p:cNvGrpSpPr/>
          <p:nvPr/>
        </p:nvGrpSpPr>
        <p:grpSpPr>
          <a:xfrm>
            <a:off x="2180338" y="2918646"/>
            <a:ext cx="361034" cy="355633"/>
            <a:chOff x="-46404975" y="1966100"/>
            <a:chExt cx="302475" cy="297950"/>
          </a:xfrm>
        </p:grpSpPr>
        <p:sp>
          <p:nvSpPr>
            <p:cNvPr id="12072" name="Google Shape;12072;p11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11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11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11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114"/>
          <p:cNvGrpSpPr/>
          <p:nvPr/>
        </p:nvGrpSpPr>
        <p:grpSpPr>
          <a:xfrm>
            <a:off x="2181740" y="3364463"/>
            <a:ext cx="358229" cy="358199"/>
            <a:chOff x="-46401050" y="2333325"/>
            <a:chExt cx="300125" cy="300100"/>
          </a:xfrm>
        </p:grpSpPr>
        <p:sp>
          <p:nvSpPr>
            <p:cNvPr id="12077" name="Google Shape;12077;p11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11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11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11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1" name="Google Shape;12081;p114"/>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2" name="Google Shape;12082;p114"/>
          <p:cNvGrpSpPr/>
          <p:nvPr/>
        </p:nvGrpSpPr>
        <p:grpSpPr>
          <a:xfrm>
            <a:off x="3961830" y="3374818"/>
            <a:ext cx="359154" cy="359124"/>
            <a:chOff x="-44914800" y="2342000"/>
            <a:chExt cx="300900" cy="300875"/>
          </a:xfrm>
        </p:grpSpPr>
        <p:sp>
          <p:nvSpPr>
            <p:cNvPr id="12083" name="Google Shape;12083;p11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11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11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6" name="Google Shape;12086;p114"/>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7" name="Google Shape;12087;p114"/>
          <p:cNvGrpSpPr/>
          <p:nvPr/>
        </p:nvGrpSpPr>
        <p:grpSpPr>
          <a:xfrm>
            <a:off x="1735816" y="1987336"/>
            <a:ext cx="359154" cy="357424"/>
            <a:chOff x="-49786250" y="2316650"/>
            <a:chExt cx="300900" cy="299450"/>
          </a:xfrm>
        </p:grpSpPr>
        <p:sp>
          <p:nvSpPr>
            <p:cNvPr id="12088" name="Google Shape;12088;p11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11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11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11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11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11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11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5" name="Google Shape;12095;p114"/>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114"/>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7" name="Google Shape;12097;p114"/>
          <p:cNvGrpSpPr/>
          <p:nvPr/>
        </p:nvGrpSpPr>
        <p:grpSpPr>
          <a:xfrm>
            <a:off x="4033144" y="2017593"/>
            <a:ext cx="230365" cy="359124"/>
            <a:chOff x="-47842400" y="2342000"/>
            <a:chExt cx="193000" cy="300875"/>
          </a:xfrm>
        </p:grpSpPr>
        <p:sp>
          <p:nvSpPr>
            <p:cNvPr id="12098" name="Google Shape;12098;p11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11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11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114"/>
          <p:cNvGrpSpPr/>
          <p:nvPr/>
        </p:nvGrpSpPr>
        <p:grpSpPr>
          <a:xfrm>
            <a:off x="3969212" y="2465052"/>
            <a:ext cx="358229" cy="359154"/>
            <a:chOff x="-47896750" y="2710600"/>
            <a:chExt cx="300125" cy="300900"/>
          </a:xfrm>
        </p:grpSpPr>
        <p:sp>
          <p:nvSpPr>
            <p:cNvPr id="12102" name="Google Shape;12102;p11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11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11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11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114"/>
          <p:cNvGrpSpPr/>
          <p:nvPr/>
        </p:nvGrpSpPr>
        <p:grpSpPr>
          <a:xfrm>
            <a:off x="2624852" y="2938609"/>
            <a:ext cx="359154" cy="314991"/>
            <a:chOff x="-46033225" y="1982825"/>
            <a:chExt cx="300900" cy="263900"/>
          </a:xfrm>
        </p:grpSpPr>
        <p:sp>
          <p:nvSpPr>
            <p:cNvPr id="12107" name="Google Shape;12107;p11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11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11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114"/>
          <p:cNvGrpSpPr/>
          <p:nvPr/>
        </p:nvGrpSpPr>
        <p:grpSpPr>
          <a:xfrm>
            <a:off x="2621569" y="3365866"/>
            <a:ext cx="365719" cy="326151"/>
            <a:chOff x="-46034000" y="2334500"/>
            <a:chExt cx="306400" cy="273250"/>
          </a:xfrm>
        </p:grpSpPr>
        <p:sp>
          <p:nvSpPr>
            <p:cNvPr id="12111" name="Google Shape;12111;p11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11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11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4" name="Google Shape;12114;p114"/>
          <p:cNvGrpSpPr/>
          <p:nvPr/>
        </p:nvGrpSpPr>
        <p:grpSpPr>
          <a:xfrm>
            <a:off x="2667627" y="3820255"/>
            <a:ext cx="273603" cy="356439"/>
            <a:chOff x="-45998575" y="2702625"/>
            <a:chExt cx="229225" cy="298625"/>
          </a:xfrm>
        </p:grpSpPr>
        <p:sp>
          <p:nvSpPr>
            <p:cNvPr id="12115" name="Google Shape;12115;p11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11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11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11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11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11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11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2" name="Google Shape;12122;p114"/>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114"/>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11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11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11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7" name="Google Shape;12127;p114"/>
          <p:cNvGrpSpPr/>
          <p:nvPr/>
        </p:nvGrpSpPr>
        <p:grpSpPr>
          <a:xfrm>
            <a:off x="2203197" y="2434019"/>
            <a:ext cx="314961" cy="361034"/>
            <a:chOff x="-49398750" y="2684600"/>
            <a:chExt cx="263875" cy="302475"/>
          </a:xfrm>
        </p:grpSpPr>
        <p:sp>
          <p:nvSpPr>
            <p:cNvPr id="12128" name="Google Shape;12128;p11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11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11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114"/>
          <p:cNvGrpSpPr/>
          <p:nvPr/>
        </p:nvGrpSpPr>
        <p:grpSpPr>
          <a:xfrm>
            <a:off x="873121" y="2928284"/>
            <a:ext cx="314006" cy="359154"/>
            <a:chOff x="-47509225" y="1974175"/>
            <a:chExt cx="263075" cy="300900"/>
          </a:xfrm>
        </p:grpSpPr>
        <p:sp>
          <p:nvSpPr>
            <p:cNvPr id="12132" name="Google Shape;12132;p11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11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11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11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11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114"/>
          <p:cNvGrpSpPr/>
          <p:nvPr/>
        </p:nvGrpSpPr>
        <p:grpSpPr>
          <a:xfrm>
            <a:off x="849622" y="3374818"/>
            <a:ext cx="361004" cy="357961"/>
            <a:chOff x="-47529700" y="2342000"/>
            <a:chExt cx="302450" cy="299900"/>
          </a:xfrm>
        </p:grpSpPr>
        <p:sp>
          <p:nvSpPr>
            <p:cNvPr id="12138" name="Google Shape;12138;p11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11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114"/>
          <p:cNvGrpSpPr/>
          <p:nvPr/>
        </p:nvGrpSpPr>
        <p:grpSpPr>
          <a:xfrm>
            <a:off x="851025" y="3873967"/>
            <a:ext cx="358199" cy="272648"/>
            <a:chOff x="-47527350" y="2747625"/>
            <a:chExt cx="300100" cy="228425"/>
          </a:xfrm>
        </p:grpSpPr>
        <p:sp>
          <p:nvSpPr>
            <p:cNvPr id="12141" name="Google Shape;12141;p11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11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11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11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11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11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7" name="Google Shape;12147;p114"/>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8" name="Google Shape;12148;p114"/>
          <p:cNvGrpSpPr/>
          <p:nvPr/>
        </p:nvGrpSpPr>
        <p:grpSpPr>
          <a:xfrm>
            <a:off x="3073924" y="3387022"/>
            <a:ext cx="358229" cy="314961"/>
            <a:chOff x="-45664625" y="2352225"/>
            <a:chExt cx="300125" cy="263875"/>
          </a:xfrm>
        </p:grpSpPr>
        <p:sp>
          <p:nvSpPr>
            <p:cNvPr id="12149" name="Google Shape;12149;p11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11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11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11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11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11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11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6" name="Google Shape;12156;p114"/>
          <p:cNvGrpSpPr/>
          <p:nvPr/>
        </p:nvGrpSpPr>
        <p:grpSpPr>
          <a:xfrm>
            <a:off x="3073103" y="3821001"/>
            <a:ext cx="359870" cy="357573"/>
            <a:chOff x="-45665400" y="2703250"/>
            <a:chExt cx="301500" cy="299575"/>
          </a:xfrm>
        </p:grpSpPr>
        <p:sp>
          <p:nvSpPr>
            <p:cNvPr id="12157" name="Google Shape;12157;p11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11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11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11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1" name="Google Shape;12161;p114"/>
          <p:cNvGrpSpPr/>
          <p:nvPr/>
        </p:nvGrpSpPr>
        <p:grpSpPr>
          <a:xfrm>
            <a:off x="2174760" y="4261937"/>
            <a:ext cx="359154" cy="360109"/>
            <a:chOff x="-44528075" y="1982825"/>
            <a:chExt cx="300900" cy="301700"/>
          </a:xfrm>
        </p:grpSpPr>
        <p:sp>
          <p:nvSpPr>
            <p:cNvPr id="12162" name="Google Shape;12162;p11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11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11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11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11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11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11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9" name="Google Shape;12169;p114"/>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0" name="Google Shape;12170;p114"/>
          <p:cNvGrpSpPr/>
          <p:nvPr/>
        </p:nvGrpSpPr>
        <p:grpSpPr>
          <a:xfrm>
            <a:off x="2625923" y="1987485"/>
            <a:ext cx="358199" cy="358229"/>
            <a:chOff x="-49048250" y="2316775"/>
            <a:chExt cx="300100" cy="300125"/>
          </a:xfrm>
        </p:grpSpPr>
        <p:sp>
          <p:nvSpPr>
            <p:cNvPr id="12171" name="Google Shape;12171;p11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11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11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11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5" name="Google Shape;12175;p114"/>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6" name="Google Shape;12176;p114"/>
          <p:cNvGrpSpPr/>
          <p:nvPr/>
        </p:nvGrpSpPr>
        <p:grpSpPr>
          <a:xfrm>
            <a:off x="1290494" y="2928284"/>
            <a:ext cx="360109" cy="358199"/>
            <a:chOff x="-47160325" y="1974175"/>
            <a:chExt cx="301700" cy="300100"/>
          </a:xfrm>
        </p:grpSpPr>
        <p:sp>
          <p:nvSpPr>
            <p:cNvPr id="12177" name="Google Shape;12177;p11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11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9" name="Google Shape;12179;p114"/>
          <p:cNvGrpSpPr/>
          <p:nvPr/>
        </p:nvGrpSpPr>
        <p:grpSpPr>
          <a:xfrm>
            <a:off x="1290971" y="3374818"/>
            <a:ext cx="359154" cy="359124"/>
            <a:chOff x="-47159525" y="2342000"/>
            <a:chExt cx="300900" cy="300875"/>
          </a:xfrm>
        </p:grpSpPr>
        <p:sp>
          <p:nvSpPr>
            <p:cNvPr id="12180" name="Google Shape;12180;p11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11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11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11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11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114"/>
          <p:cNvGrpSpPr/>
          <p:nvPr/>
        </p:nvGrpSpPr>
        <p:grpSpPr>
          <a:xfrm>
            <a:off x="1291448" y="3831654"/>
            <a:ext cx="358199" cy="359154"/>
            <a:chOff x="-47157950" y="2712175"/>
            <a:chExt cx="300100" cy="300900"/>
          </a:xfrm>
        </p:grpSpPr>
        <p:sp>
          <p:nvSpPr>
            <p:cNvPr id="12186" name="Google Shape;12186;p11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11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11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11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11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11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11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3" name="Google Shape;12193;p114"/>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4" name="Google Shape;12194;p114"/>
          <p:cNvGrpSpPr/>
          <p:nvPr/>
        </p:nvGrpSpPr>
        <p:grpSpPr>
          <a:xfrm>
            <a:off x="3535175" y="3364463"/>
            <a:ext cx="315886" cy="358199"/>
            <a:chOff x="-45278675" y="2333325"/>
            <a:chExt cx="264650" cy="300100"/>
          </a:xfrm>
        </p:grpSpPr>
        <p:sp>
          <p:nvSpPr>
            <p:cNvPr id="12195" name="Google Shape;12195;p11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11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11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11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9" name="Google Shape;12199;p114"/>
          <p:cNvGrpSpPr/>
          <p:nvPr/>
        </p:nvGrpSpPr>
        <p:grpSpPr>
          <a:xfrm>
            <a:off x="3545500" y="3819420"/>
            <a:ext cx="295237" cy="358229"/>
            <a:chOff x="-45270025" y="2701925"/>
            <a:chExt cx="247350" cy="300125"/>
          </a:xfrm>
        </p:grpSpPr>
        <p:sp>
          <p:nvSpPr>
            <p:cNvPr id="12200" name="Google Shape;12200;p11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11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11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11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4" name="Google Shape;12204;p114"/>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5" name="Google Shape;12205;p114"/>
          <p:cNvGrpSpPr/>
          <p:nvPr/>
        </p:nvGrpSpPr>
        <p:grpSpPr>
          <a:xfrm>
            <a:off x="2209567" y="2078266"/>
            <a:ext cx="307444" cy="260626"/>
            <a:chOff x="1636184" y="2959225"/>
            <a:chExt cx="232666" cy="197250"/>
          </a:xfrm>
        </p:grpSpPr>
        <p:sp>
          <p:nvSpPr>
            <p:cNvPr id="12206" name="Google Shape;12206;p11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11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114"/>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2209" name="Google Shape;12209;p11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2210" name="Google Shape;12210;p114"/>
          <p:cNvGrpSpPr/>
          <p:nvPr/>
        </p:nvGrpSpPr>
        <p:grpSpPr>
          <a:xfrm>
            <a:off x="3577265" y="2463611"/>
            <a:ext cx="258542" cy="365154"/>
            <a:chOff x="-47300587" y="123275"/>
            <a:chExt cx="190975" cy="269725"/>
          </a:xfrm>
        </p:grpSpPr>
        <p:sp>
          <p:nvSpPr>
            <p:cNvPr id="12211" name="Google Shape;12211;p11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11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11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11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11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6" name="Google Shape;12216;p114"/>
          <p:cNvGrpSpPr/>
          <p:nvPr/>
        </p:nvGrpSpPr>
        <p:grpSpPr>
          <a:xfrm>
            <a:off x="4870788" y="1532801"/>
            <a:ext cx="342328" cy="339793"/>
            <a:chOff x="-13966675" y="1639700"/>
            <a:chExt cx="354450" cy="351825"/>
          </a:xfrm>
        </p:grpSpPr>
        <p:sp>
          <p:nvSpPr>
            <p:cNvPr id="12217" name="Google Shape;12217;p11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11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11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11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11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2" name="Google Shape;12222;p114"/>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114"/>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4" name="Google Shape;12224;p114"/>
          <p:cNvGrpSpPr/>
          <p:nvPr/>
        </p:nvGrpSpPr>
        <p:grpSpPr>
          <a:xfrm>
            <a:off x="6667277" y="1532487"/>
            <a:ext cx="340034" cy="340420"/>
            <a:chOff x="-12199250" y="1662675"/>
            <a:chExt cx="352075" cy="352475"/>
          </a:xfrm>
        </p:grpSpPr>
        <p:sp>
          <p:nvSpPr>
            <p:cNvPr id="12225" name="Google Shape;12225;p11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11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11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114"/>
          <p:cNvGrpSpPr/>
          <p:nvPr/>
        </p:nvGrpSpPr>
        <p:grpSpPr>
          <a:xfrm>
            <a:off x="6666130" y="1939354"/>
            <a:ext cx="342328" cy="342328"/>
            <a:chOff x="-12199250" y="2096250"/>
            <a:chExt cx="354450" cy="354450"/>
          </a:xfrm>
        </p:grpSpPr>
        <p:sp>
          <p:nvSpPr>
            <p:cNvPr id="12229" name="Google Shape;12229;p11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11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114"/>
          <p:cNvGrpSpPr/>
          <p:nvPr/>
        </p:nvGrpSpPr>
        <p:grpSpPr>
          <a:xfrm>
            <a:off x="6667277" y="2348308"/>
            <a:ext cx="340034" cy="341579"/>
            <a:chOff x="-12199250" y="2530225"/>
            <a:chExt cx="352075" cy="353675"/>
          </a:xfrm>
        </p:grpSpPr>
        <p:sp>
          <p:nvSpPr>
            <p:cNvPr id="12232" name="Google Shape;12232;p11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11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11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11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6" name="Google Shape;12236;p114"/>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7" name="Google Shape;12237;p114"/>
          <p:cNvGrpSpPr/>
          <p:nvPr/>
        </p:nvGrpSpPr>
        <p:grpSpPr>
          <a:xfrm>
            <a:off x="4870788" y="3188088"/>
            <a:ext cx="342328" cy="339310"/>
            <a:chOff x="-10462550" y="2057650"/>
            <a:chExt cx="354450" cy="351325"/>
          </a:xfrm>
        </p:grpSpPr>
        <p:sp>
          <p:nvSpPr>
            <p:cNvPr id="12238" name="Google Shape;12238;p11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11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0" name="Google Shape;12240;p114"/>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1" name="Google Shape;12241;p114"/>
          <p:cNvGrpSpPr/>
          <p:nvPr/>
        </p:nvGrpSpPr>
        <p:grpSpPr>
          <a:xfrm>
            <a:off x="6649772" y="2779651"/>
            <a:ext cx="375044" cy="340541"/>
            <a:chOff x="-8692750" y="1622100"/>
            <a:chExt cx="388325" cy="352600"/>
          </a:xfrm>
        </p:grpSpPr>
        <p:sp>
          <p:nvSpPr>
            <p:cNvPr id="12242" name="Google Shape;12242;p11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11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114"/>
          <p:cNvGrpSpPr/>
          <p:nvPr/>
        </p:nvGrpSpPr>
        <p:grpSpPr>
          <a:xfrm>
            <a:off x="5304253" y="1531907"/>
            <a:ext cx="341555" cy="341579"/>
            <a:chOff x="-13529550" y="1639425"/>
            <a:chExt cx="353650" cy="353675"/>
          </a:xfrm>
        </p:grpSpPr>
        <p:sp>
          <p:nvSpPr>
            <p:cNvPr id="12245" name="Google Shape;12245;p11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11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11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11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11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11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11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11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114"/>
          <p:cNvGrpSpPr/>
          <p:nvPr/>
        </p:nvGrpSpPr>
        <p:grpSpPr>
          <a:xfrm>
            <a:off x="5303106" y="1940489"/>
            <a:ext cx="343849" cy="340058"/>
            <a:chOff x="-13531925" y="2075775"/>
            <a:chExt cx="356025" cy="352100"/>
          </a:xfrm>
        </p:grpSpPr>
        <p:sp>
          <p:nvSpPr>
            <p:cNvPr id="12254" name="Google Shape;12254;p11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11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114"/>
          <p:cNvGrpSpPr/>
          <p:nvPr/>
        </p:nvGrpSpPr>
        <p:grpSpPr>
          <a:xfrm>
            <a:off x="5304627" y="2348694"/>
            <a:ext cx="340807" cy="340807"/>
            <a:chOff x="-13528775" y="2507400"/>
            <a:chExt cx="352875" cy="352875"/>
          </a:xfrm>
        </p:grpSpPr>
        <p:sp>
          <p:nvSpPr>
            <p:cNvPr id="12257" name="Google Shape;12257;p11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11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11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60" name="Google Shape;12260;p114"/>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114"/>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2" name="Google Shape;12262;p114"/>
          <p:cNvGrpSpPr/>
          <p:nvPr/>
        </p:nvGrpSpPr>
        <p:grpSpPr>
          <a:xfrm>
            <a:off x="7140133" y="2348308"/>
            <a:ext cx="308090" cy="341579"/>
            <a:chOff x="-11747150" y="2530225"/>
            <a:chExt cx="319000" cy="353675"/>
          </a:xfrm>
        </p:grpSpPr>
        <p:sp>
          <p:nvSpPr>
            <p:cNvPr id="12263" name="Google Shape;12263;p11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11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114"/>
          <p:cNvGrpSpPr/>
          <p:nvPr/>
        </p:nvGrpSpPr>
        <p:grpSpPr>
          <a:xfrm>
            <a:off x="5304627" y="2779519"/>
            <a:ext cx="340807" cy="340807"/>
            <a:chOff x="-10027775" y="1622900"/>
            <a:chExt cx="352875" cy="352875"/>
          </a:xfrm>
        </p:grpSpPr>
        <p:sp>
          <p:nvSpPr>
            <p:cNvPr id="12266" name="Google Shape;12266;p11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11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11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11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11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11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2" name="Google Shape;12272;p114"/>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3" name="Google Shape;12273;p114"/>
          <p:cNvGrpSpPr/>
          <p:nvPr/>
        </p:nvGrpSpPr>
        <p:grpSpPr>
          <a:xfrm>
            <a:off x="8031595" y="2805183"/>
            <a:ext cx="322553" cy="342328"/>
            <a:chOff x="-10019125" y="2490075"/>
            <a:chExt cx="333975" cy="354450"/>
          </a:xfrm>
        </p:grpSpPr>
        <p:sp>
          <p:nvSpPr>
            <p:cNvPr id="12274" name="Google Shape;12274;p11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11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11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11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114"/>
          <p:cNvGrpSpPr/>
          <p:nvPr/>
        </p:nvGrpSpPr>
        <p:grpSpPr>
          <a:xfrm>
            <a:off x="6661180" y="3186193"/>
            <a:ext cx="352227" cy="343100"/>
            <a:chOff x="-8684100" y="2032450"/>
            <a:chExt cx="364700" cy="355250"/>
          </a:xfrm>
        </p:grpSpPr>
        <p:sp>
          <p:nvSpPr>
            <p:cNvPr id="12279" name="Google Shape;12279;p11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11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11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2" name="Google Shape;12282;p114"/>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3" name="Google Shape;12283;p114"/>
          <p:cNvGrpSpPr/>
          <p:nvPr/>
        </p:nvGrpSpPr>
        <p:grpSpPr>
          <a:xfrm>
            <a:off x="5752039" y="1939656"/>
            <a:ext cx="343849" cy="341724"/>
            <a:chOff x="-13095575" y="2073400"/>
            <a:chExt cx="356025" cy="353825"/>
          </a:xfrm>
        </p:grpSpPr>
        <p:sp>
          <p:nvSpPr>
            <p:cNvPr id="12284" name="Google Shape;12284;p11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11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11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11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11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11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11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11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2" name="Google Shape;12292;p114"/>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3" name="Google Shape;12293;p114"/>
          <p:cNvGrpSpPr/>
          <p:nvPr/>
        </p:nvGrpSpPr>
        <p:grpSpPr>
          <a:xfrm>
            <a:off x="7576787" y="1531485"/>
            <a:ext cx="343100" cy="342424"/>
            <a:chOff x="-11332875" y="1660700"/>
            <a:chExt cx="355250" cy="354550"/>
          </a:xfrm>
        </p:grpSpPr>
        <p:sp>
          <p:nvSpPr>
            <p:cNvPr id="12294" name="Google Shape;12294;p11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11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11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11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8" name="Google Shape;12298;p114"/>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114"/>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0" name="Google Shape;12300;p114"/>
          <p:cNvGrpSpPr/>
          <p:nvPr/>
        </p:nvGrpSpPr>
        <p:grpSpPr>
          <a:xfrm>
            <a:off x="5774096" y="2777997"/>
            <a:ext cx="299736" cy="343849"/>
            <a:chOff x="-9570950" y="1622100"/>
            <a:chExt cx="310350" cy="356025"/>
          </a:xfrm>
        </p:grpSpPr>
        <p:sp>
          <p:nvSpPr>
            <p:cNvPr id="12301" name="Google Shape;12301;p11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11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3" name="Google Shape;12303;p114"/>
          <p:cNvGrpSpPr/>
          <p:nvPr/>
        </p:nvGrpSpPr>
        <p:grpSpPr>
          <a:xfrm>
            <a:off x="5752800" y="3186953"/>
            <a:ext cx="342328" cy="341579"/>
            <a:chOff x="-9594575" y="2056875"/>
            <a:chExt cx="354450" cy="353675"/>
          </a:xfrm>
        </p:grpSpPr>
        <p:sp>
          <p:nvSpPr>
            <p:cNvPr id="12304" name="Google Shape;12304;p11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11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11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7" name="Google Shape;12307;p114"/>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8" name="Google Shape;12308;p114"/>
          <p:cNvGrpSpPr/>
          <p:nvPr/>
        </p:nvGrpSpPr>
        <p:grpSpPr>
          <a:xfrm>
            <a:off x="6208482" y="1532293"/>
            <a:ext cx="342328" cy="340807"/>
            <a:chOff x="-12661600" y="1640225"/>
            <a:chExt cx="354450" cy="352875"/>
          </a:xfrm>
        </p:grpSpPr>
        <p:sp>
          <p:nvSpPr>
            <p:cNvPr id="12309" name="Google Shape;12309;p11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11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11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114"/>
          <p:cNvGrpSpPr/>
          <p:nvPr/>
        </p:nvGrpSpPr>
        <p:grpSpPr>
          <a:xfrm>
            <a:off x="6208857" y="1960831"/>
            <a:ext cx="341579" cy="299374"/>
            <a:chOff x="-12660025" y="2096250"/>
            <a:chExt cx="353675" cy="309975"/>
          </a:xfrm>
        </p:grpSpPr>
        <p:sp>
          <p:nvSpPr>
            <p:cNvPr id="12313" name="Google Shape;12313;p11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11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11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11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11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11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114"/>
          <p:cNvGrpSpPr/>
          <p:nvPr/>
        </p:nvGrpSpPr>
        <p:grpSpPr>
          <a:xfrm>
            <a:off x="6207335" y="2348127"/>
            <a:ext cx="344622" cy="341941"/>
            <a:chOff x="-12663175" y="2506800"/>
            <a:chExt cx="356825" cy="354050"/>
          </a:xfrm>
        </p:grpSpPr>
        <p:sp>
          <p:nvSpPr>
            <p:cNvPr id="12320" name="Google Shape;12320;p11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11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11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11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114"/>
          <p:cNvGrpSpPr/>
          <p:nvPr/>
        </p:nvGrpSpPr>
        <p:grpSpPr>
          <a:xfrm>
            <a:off x="8022468" y="1531907"/>
            <a:ext cx="340807" cy="341579"/>
            <a:chOff x="-10896525" y="1663050"/>
            <a:chExt cx="352875" cy="353675"/>
          </a:xfrm>
        </p:grpSpPr>
        <p:sp>
          <p:nvSpPr>
            <p:cNvPr id="12325" name="Google Shape;12325;p11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11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7" name="Google Shape;12327;p114"/>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8" name="Google Shape;12328;p114"/>
          <p:cNvGrpSpPr/>
          <p:nvPr/>
        </p:nvGrpSpPr>
        <p:grpSpPr>
          <a:xfrm>
            <a:off x="8022082" y="2359342"/>
            <a:ext cx="341579" cy="319511"/>
            <a:chOff x="-10898100" y="2542050"/>
            <a:chExt cx="353675" cy="330825"/>
          </a:xfrm>
        </p:grpSpPr>
        <p:sp>
          <p:nvSpPr>
            <p:cNvPr id="12329" name="Google Shape;12329;p11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11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11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11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11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11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114"/>
          <p:cNvGrpSpPr/>
          <p:nvPr/>
        </p:nvGrpSpPr>
        <p:grpSpPr>
          <a:xfrm>
            <a:off x="6209617" y="2780207"/>
            <a:ext cx="340058" cy="339430"/>
            <a:chOff x="-9157450" y="1622750"/>
            <a:chExt cx="352100" cy="351450"/>
          </a:xfrm>
        </p:grpSpPr>
        <p:sp>
          <p:nvSpPr>
            <p:cNvPr id="12336" name="Google Shape;12336;p11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11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114"/>
          <p:cNvGrpSpPr/>
          <p:nvPr/>
        </p:nvGrpSpPr>
        <p:grpSpPr>
          <a:xfrm>
            <a:off x="6247658" y="3188474"/>
            <a:ext cx="263977" cy="338537"/>
            <a:chOff x="-9119650" y="2056875"/>
            <a:chExt cx="273325" cy="350525"/>
          </a:xfrm>
        </p:grpSpPr>
        <p:sp>
          <p:nvSpPr>
            <p:cNvPr id="12339" name="Google Shape;12339;p11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11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1" name="Google Shape;12341;p114"/>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114"/>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3" name="Google Shape;12343;p114"/>
          <p:cNvGrpSpPr/>
          <p:nvPr/>
        </p:nvGrpSpPr>
        <p:grpSpPr>
          <a:xfrm>
            <a:off x="7576790" y="3217879"/>
            <a:ext cx="343094" cy="341569"/>
            <a:chOff x="6001575" y="3119050"/>
            <a:chExt cx="315025" cy="313625"/>
          </a:xfrm>
        </p:grpSpPr>
        <p:sp>
          <p:nvSpPr>
            <p:cNvPr id="12344" name="Google Shape;12344;p11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11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49" name="Shape 12349"/>
        <p:cNvGrpSpPr/>
        <p:nvPr/>
      </p:nvGrpSpPr>
      <p:grpSpPr>
        <a:xfrm>
          <a:off x="0" y="0"/>
          <a:ext cx="0" cy="0"/>
          <a:chOff x="0" y="0"/>
          <a:chExt cx="0" cy="0"/>
        </a:xfrm>
      </p:grpSpPr>
      <p:sp>
        <p:nvSpPr>
          <p:cNvPr id="12350" name="Google Shape;12350;p115"/>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1" name="Google Shape;12351;p115"/>
          <p:cNvGrpSpPr/>
          <p:nvPr/>
        </p:nvGrpSpPr>
        <p:grpSpPr>
          <a:xfrm>
            <a:off x="845233" y="2273195"/>
            <a:ext cx="476329" cy="476213"/>
            <a:chOff x="-21298675" y="2414425"/>
            <a:chExt cx="306400" cy="306325"/>
          </a:xfrm>
        </p:grpSpPr>
        <p:sp>
          <p:nvSpPr>
            <p:cNvPr id="12352" name="Google Shape;12352;p11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11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11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115"/>
          <p:cNvGrpSpPr/>
          <p:nvPr/>
        </p:nvGrpSpPr>
        <p:grpSpPr>
          <a:xfrm>
            <a:off x="844611" y="2865128"/>
            <a:ext cx="477573" cy="445432"/>
            <a:chOff x="-21299475" y="2798025"/>
            <a:chExt cx="307200" cy="286525"/>
          </a:xfrm>
        </p:grpSpPr>
        <p:sp>
          <p:nvSpPr>
            <p:cNvPr id="12356" name="Google Shape;12356;p11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11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11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11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11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11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11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11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11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11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11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11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8" name="Google Shape;12368;p115"/>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115"/>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115"/>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1" name="Google Shape;12371;p115"/>
          <p:cNvGrpSpPr/>
          <p:nvPr/>
        </p:nvGrpSpPr>
        <p:grpSpPr>
          <a:xfrm>
            <a:off x="6713966" y="1688917"/>
            <a:ext cx="413912" cy="472676"/>
            <a:chOff x="-17545650" y="2051350"/>
            <a:chExt cx="266250" cy="304050"/>
          </a:xfrm>
        </p:grpSpPr>
        <p:sp>
          <p:nvSpPr>
            <p:cNvPr id="12372" name="Google Shape;12372;p11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11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11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11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6" name="Google Shape;12376;p115"/>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7" name="Google Shape;12377;p115"/>
          <p:cNvGrpSpPr/>
          <p:nvPr/>
        </p:nvGrpSpPr>
        <p:grpSpPr>
          <a:xfrm>
            <a:off x="6684584" y="2865574"/>
            <a:ext cx="472676" cy="444538"/>
            <a:chOff x="-17565350" y="2809825"/>
            <a:chExt cx="304050" cy="285950"/>
          </a:xfrm>
        </p:grpSpPr>
        <p:sp>
          <p:nvSpPr>
            <p:cNvPr id="12378" name="Google Shape;12378;p11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11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11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11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11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3" name="Google Shape;12383;p115"/>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115"/>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115"/>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6" name="Google Shape;12386;p115"/>
          <p:cNvGrpSpPr/>
          <p:nvPr/>
        </p:nvGrpSpPr>
        <p:grpSpPr>
          <a:xfrm>
            <a:off x="1457493" y="2850904"/>
            <a:ext cx="416283" cy="473881"/>
            <a:chOff x="-20904875" y="2788575"/>
            <a:chExt cx="267775" cy="304825"/>
          </a:xfrm>
        </p:grpSpPr>
        <p:sp>
          <p:nvSpPr>
            <p:cNvPr id="12387" name="Google Shape;12387;p11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11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115"/>
          <p:cNvGrpSpPr/>
          <p:nvPr/>
        </p:nvGrpSpPr>
        <p:grpSpPr>
          <a:xfrm>
            <a:off x="4397908" y="2275564"/>
            <a:ext cx="360045" cy="471471"/>
            <a:chOff x="-19006700" y="2434925"/>
            <a:chExt cx="231600" cy="303275"/>
          </a:xfrm>
        </p:grpSpPr>
        <p:sp>
          <p:nvSpPr>
            <p:cNvPr id="12390" name="Google Shape;12390;p11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11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11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11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4" name="Google Shape;12394;p115"/>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115"/>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6" name="Google Shape;12396;p115"/>
          <p:cNvGrpSpPr/>
          <p:nvPr/>
        </p:nvGrpSpPr>
        <p:grpSpPr>
          <a:xfrm>
            <a:off x="7276507" y="2289051"/>
            <a:ext cx="473881" cy="444499"/>
            <a:chOff x="-17190425" y="2435725"/>
            <a:chExt cx="304825" cy="285925"/>
          </a:xfrm>
        </p:grpSpPr>
        <p:sp>
          <p:nvSpPr>
            <p:cNvPr id="12397" name="Google Shape;12397;p11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11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11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0" name="Google Shape;12400;p115"/>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1" name="Google Shape;12401;p115"/>
          <p:cNvGrpSpPr/>
          <p:nvPr/>
        </p:nvGrpSpPr>
        <p:grpSpPr>
          <a:xfrm>
            <a:off x="4931233" y="3444650"/>
            <a:ext cx="476329" cy="475086"/>
            <a:chOff x="-15719925" y="2416825"/>
            <a:chExt cx="306400" cy="305600"/>
          </a:xfrm>
        </p:grpSpPr>
        <p:sp>
          <p:nvSpPr>
            <p:cNvPr id="12402" name="Google Shape;12402;p11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11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11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5" name="Google Shape;12405;p115"/>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115"/>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7" name="Google Shape;12407;p115"/>
          <p:cNvGrpSpPr/>
          <p:nvPr/>
        </p:nvGrpSpPr>
        <p:grpSpPr>
          <a:xfrm>
            <a:off x="2017527" y="2851506"/>
            <a:ext cx="479983" cy="472676"/>
            <a:chOff x="-20550425" y="2789350"/>
            <a:chExt cx="308750" cy="304050"/>
          </a:xfrm>
        </p:grpSpPr>
        <p:sp>
          <p:nvSpPr>
            <p:cNvPr id="12408" name="Google Shape;12408;p11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11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0" name="Google Shape;12410;p115"/>
          <p:cNvGrpSpPr/>
          <p:nvPr/>
        </p:nvGrpSpPr>
        <p:grpSpPr>
          <a:xfrm>
            <a:off x="4932894" y="1688158"/>
            <a:ext cx="473920" cy="474192"/>
            <a:chOff x="-18666450" y="2059825"/>
            <a:chExt cx="304850" cy="305025"/>
          </a:xfrm>
        </p:grpSpPr>
        <p:sp>
          <p:nvSpPr>
            <p:cNvPr id="12411" name="Google Shape;12411;p11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11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115"/>
          <p:cNvGrpSpPr/>
          <p:nvPr/>
        </p:nvGrpSpPr>
        <p:grpSpPr>
          <a:xfrm>
            <a:off x="4932292" y="2275584"/>
            <a:ext cx="475125" cy="471432"/>
            <a:chOff x="-18668025" y="2435725"/>
            <a:chExt cx="305625" cy="303250"/>
          </a:xfrm>
        </p:grpSpPr>
        <p:sp>
          <p:nvSpPr>
            <p:cNvPr id="12414" name="Google Shape;12414;p11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11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6" name="Google Shape;12416;p115"/>
          <p:cNvGrpSpPr/>
          <p:nvPr/>
        </p:nvGrpSpPr>
        <p:grpSpPr>
          <a:xfrm>
            <a:off x="4931689" y="2850902"/>
            <a:ext cx="476329" cy="473881"/>
            <a:chOff x="-18668800" y="2807475"/>
            <a:chExt cx="306400" cy="304825"/>
          </a:xfrm>
        </p:grpSpPr>
        <p:sp>
          <p:nvSpPr>
            <p:cNvPr id="12417" name="Google Shape;12417;p11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11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11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11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11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11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11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11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11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115"/>
          <p:cNvGrpSpPr/>
          <p:nvPr/>
        </p:nvGrpSpPr>
        <p:grpSpPr>
          <a:xfrm>
            <a:off x="7885658" y="1687693"/>
            <a:ext cx="416361" cy="475125"/>
            <a:chOff x="-16798200" y="2050575"/>
            <a:chExt cx="267825" cy="305625"/>
          </a:xfrm>
        </p:grpSpPr>
        <p:sp>
          <p:nvSpPr>
            <p:cNvPr id="12427" name="Google Shape;12427;p11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11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11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115"/>
          <p:cNvGrpSpPr/>
          <p:nvPr/>
        </p:nvGrpSpPr>
        <p:grpSpPr>
          <a:xfrm>
            <a:off x="7856276" y="2852127"/>
            <a:ext cx="475125" cy="471432"/>
            <a:chOff x="-16817100" y="2801175"/>
            <a:chExt cx="305625" cy="303250"/>
          </a:xfrm>
        </p:grpSpPr>
        <p:sp>
          <p:nvSpPr>
            <p:cNvPr id="12431" name="Google Shape;12431;p11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11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11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11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11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11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11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11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9" name="Google Shape;12439;p115"/>
          <p:cNvGrpSpPr/>
          <p:nvPr/>
        </p:nvGrpSpPr>
        <p:grpSpPr>
          <a:xfrm>
            <a:off x="7263396" y="3444614"/>
            <a:ext cx="476329" cy="475125"/>
            <a:chOff x="-15717575" y="2786200"/>
            <a:chExt cx="306400" cy="305625"/>
          </a:xfrm>
        </p:grpSpPr>
        <p:sp>
          <p:nvSpPr>
            <p:cNvPr id="12440" name="Google Shape;12440;p11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11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11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11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11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11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11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115"/>
          <p:cNvGrpSpPr/>
          <p:nvPr/>
        </p:nvGrpSpPr>
        <p:grpSpPr>
          <a:xfrm>
            <a:off x="2600969" y="1688296"/>
            <a:ext cx="475125" cy="473920"/>
            <a:chOff x="-20173175" y="2038750"/>
            <a:chExt cx="305625" cy="304850"/>
          </a:xfrm>
        </p:grpSpPr>
        <p:sp>
          <p:nvSpPr>
            <p:cNvPr id="12448" name="Google Shape;12448;p11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11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0" name="Google Shape;12450;p115"/>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1" name="Google Shape;12451;p115"/>
          <p:cNvGrpSpPr/>
          <p:nvPr/>
        </p:nvGrpSpPr>
        <p:grpSpPr>
          <a:xfrm>
            <a:off x="2602193" y="2850282"/>
            <a:ext cx="472676" cy="475125"/>
            <a:chOff x="-20173175" y="2787775"/>
            <a:chExt cx="304050" cy="305625"/>
          </a:xfrm>
        </p:grpSpPr>
        <p:sp>
          <p:nvSpPr>
            <p:cNvPr id="12452" name="Google Shape;12452;p11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11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11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11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11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11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11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115"/>
          <p:cNvGrpSpPr/>
          <p:nvPr/>
        </p:nvGrpSpPr>
        <p:grpSpPr>
          <a:xfrm>
            <a:off x="5527177" y="2275564"/>
            <a:ext cx="473881" cy="471471"/>
            <a:chOff x="-18294675" y="2434925"/>
            <a:chExt cx="304825" cy="303275"/>
          </a:xfrm>
        </p:grpSpPr>
        <p:sp>
          <p:nvSpPr>
            <p:cNvPr id="12460" name="Google Shape;12460;p11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11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11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3" name="Google Shape;12463;p115"/>
          <p:cNvGrpSpPr/>
          <p:nvPr/>
        </p:nvGrpSpPr>
        <p:grpSpPr>
          <a:xfrm>
            <a:off x="5583492" y="2852107"/>
            <a:ext cx="361250" cy="471471"/>
            <a:chOff x="-18258450" y="2809825"/>
            <a:chExt cx="232375" cy="303275"/>
          </a:xfrm>
        </p:grpSpPr>
        <p:sp>
          <p:nvSpPr>
            <p:cNvPr id="12464" name="Google Shape;12464;p11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11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11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7" name="Google Shape;12467;p115"/>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8" name="Google Shape;12468;p115"/>
          <p:cNvGrpSpPr/>
          <p:nvPr/>
        </p:nvGrpSpPr>
        <p:grpSpPr>
          <a:xfrm>
            <a:off x="3793692" y="3445233"/>
            <a:ext cx="415117" cy="473920"/>
            <a:chOff x="-16422500" y="2425450"/>
            <a:chExt cx="267025" cy="304850"/>
          </a:xfrm>
        </p:grpSpPr>
        <p:sp>
          <p:nvSpPr>
            <p:cNvPr id="12469" name="Google Shape;12469;p11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11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11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115"/>
          <p:cNvGrpSpPr/>
          <p:nvPr/>
        </p:nvGrpSpPr>
        <p:grpSpPr>
          <a:xfrm>
            <a:off x="6096453" y="3445838"/>
            <a:ext cx="473920" cy="472676"/>
            <a:chOff x="-16442200" y="2801175"/>
            <a:chExt cx="304850" cy="304050"/>
          </a:xfrm>
        </p:grpSpPr>
        <p:sp>
          <p:nvSpPr>
            <p:cNvPr id="12473" name="Google Shape;12473;p11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11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11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6" name="Google Shape;12476;p115"/>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115"/>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8" name="Google Shape;12478;p115"/>
          <p:cNvGrpSpPr/>
          <p:nvPr/>
        </p:nvGrpSpPr>
        <p:grpSpPr>
          <a:xfrm>
            <a:off x="3172167" y="2276343"/>
            <a:ext cx="481265" cy="469917"/>
            <a:chOff x="-19802200" y="2416025"/>
            <a:chExt cx="309575" cy="302275"/>
          </a:xfrm>
        </p:grpSpPr>
        <p:sp>
          <p:nvSpPr>
            <p:cNvPr id="12479" name="Google Shape;12479;p11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11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11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11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11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4" name="Google Shape;12484;p115"/>
          <p:cNvGrpSpPr/>
          <p:nvPr/>
        </p:nvGrpSpPr>
        <p:grpSpPr>
          <a:xfrm>
            <a:off x="3175238" y="2851506"/>
            <a:ext cx="475125" cy="472676"/>
            <a:chOff x="-19801400" y="2788575"/>
            <a:chExt cx="305625" cy="304050"/>
          </a:xfrm>
        </p:grpSpPr>
        <p:sp>
          <p:nvSpPr>
            <p:cNvPr id="12485" name="Google Shape;12485;p11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11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11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11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11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11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115"/>
          <p:cNvGrpSpPr/>
          <p:nvPr/>
        </p:nvGrpSpPr>
        <p:grpSpPr>
          <a:xfrm>
            <a:off x="6130314" y="1688916"/>
            <a:ext cx="422463" cy="472676"/>
            <a:chOff x="-17903225" y="2060800"/>
            <a:chExt cx="271750" cy="304050"/>
          </a:xfrm>
        </p:grpSpPr>
        <p:sp>
          <p:nvSpPr>
            <p:cNvPr id="12492" name="Google Shape;12492;p11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11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11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115"/>
          <p:cNvGrpSpPr/>
          <p:nvPr/>
        </p:nvGrpSpPr>
        <p:grpSpPr>
          <a:xfrm>
            <a:off x="6104605" y="2274962"/>
            <a:ext cx="473881" cy="472676"/>
            <a:chOff x="-17918975" y="2435725"/>
            <a:chExt cx="304825" cy="304050"/>
          </a:xfrm>
        </p:grpSpPr>
        <p:sp>
          <p:nvSpPr>
            <p:cNvPr id="12496" name="Google Shape;12496;p11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11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115"/>
          <p:cNvGrpSpPr/>
          <p:nvPr/>
        </p:nvGrpSpPr>
        <p:grpSpPr>
          <a:xfrm>
            <a:off x="6133365" y="2852729"/>
            <a:ext cx="416361" cy="470228"/>
            <a:chOff x="-17899300" y="2810625"/>
            <a:chExt cx="267825" cy="302475"/>
          </a:xfrm>
        </p:grpSpPr>
        <p:sp>
          <p:nvSpPr>
            <p:cNvPr id="12499" name="Google Shape;12499;p11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11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11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2" name="Google Shape;12502;p115"/>
          <p:cNvGrpSpPr/>
          <p:nvPr/>
        </p:nvGrpSpPr>
        <p:grpSpPr>
          <a:xfrm>
            <a:off x="2039218" y="3461166"/>
            <a:ext cx="472676" cy="442089"/>
            <a:chOff x="-16066500" y="2060800"/>
            <a:chExt cx="304050" cy="284375"/>
          </a:xfrm>
        </p:grpSpPr>
        <p:sp>
          <p:nvSpPr>
            <p:cNvPr id="12503" name="Google Shape;12503;p11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11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11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11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11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8" name="Google Shape;12508;p115"/>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115"/>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115"/>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1" name="Google Shape;12511;p115"/>
          <p:cNvGrpSpPr/>
          <p:nvPr/>
        </p:nvGrpSpPr>
        <p:grpSpPr>
          <a:xfrm>
            <a:off x="7923925" y="2297751"/>
            <a:ext cx="368362" cy="419314"/>
            <a:chOff x="4995050" y="3245650"/>
            <a:chExt cx="236950" cy="269725"/>
          </a:xfrm>
        </p:grpSpPr>
        <p:sp>
          <p:nvSpPr>
            <p:cNvPr id="12512" name="Google Shape;12512;p11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11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11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5" name="Google Shape;12515;p115"/>
            <p:cNvGrpSpPr/>
            <p:nvPr/>
          </p:nvGrpSpPr>
          <p:grpSpPr>
            <a:xfrm>
              <a:off x="4995050" y="3245650"/>
              <a:ext cx="236950" cy="269725"/>
              <a:chOff x="4995050" y="3245650"/>
              <a:chExt cx="236950" cy="269725"/>
            </a:xfrm>
          </p:grpSpPr>
          <p:sp>
            <p:nvSpPr>
              <p:cNvPr id="12516" name="Google Shape;12516;p11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11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18" name="Google Shape;12518;p115"/>
          <p:cNvGrpSpPr/>
          <p:nvPr/>
        </p:nvGrpSpPr>
        <p:grpSpPr>
          <a:xfrm>
            <a:off x="5523718" y="1689744"/>
            <a:ext cx="483749" cy="481292"/>
            <a:chOff x="4724650" y="2885700"/>
            <a:chExt cx="270750" cy="269375"/>
          </a:xfrm>
        </p:grpSpPr>
        <p:sp>
          <p:nvSpPr>
            <p:cNvPr id="12519" name="Google Shape;12519;p11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11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11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11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11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11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11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115"/>
          <p:cNvGrpSpPr/>
          <p:nvPr/>
        </p:nvGrpSpPr>
        <p:grpSpPr>
          <a:xfrm>
            <a:off x="4390823" y="1683870"/>
            <a:ext cx="389425" cy="467822"/>
            <a:chOff x="4459350" y="2882125"/>
            <a:chExt cx="228375" cy="274350"/>
          </a:xfrm>
        </p:grpSpPr>
        <p:sp>
          <p:nvSpPr>
            <p:cNvPr id="12527" name="Google Shape;12527;p11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11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11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11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11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2532" name="Google Shape;12532;p11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2533" name="Google Shape;12533;p115"/>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37" name="Shape 12537"/>
        <p:cNvGrpSpPr/>
        <p:nvPr/>
      </p:nvGrpSpPr>
      <p:grpSpPr>
        <a:xfrm>
          <a:off x="0" y="0"/>
          <a:ext cx="0" cy="0"/>
          <a:chOff x="0" y="0"/>
          <a:chExt cx="0" cy="0"/>
        </a:xfrm>
      </p:grpSpPr>
      <p:sp>
        <p:nvSpPr>
          <p:cNvPr id="12538" name="Google Shape;12538;p11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539" name="Google Shape;12539;p116"/>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0" name="Google Shape;12540;p116"/>
          <p:cNvGrpSpPr/>
          <p:nvPr/>
        </p:nvGrpSpPr>
        <p:grpSpPr>
          <a:xfrm>
            <a:off x="847082" y="2140412"/>
            <a:ext cx="426462" cy="420796"/>
            <a:chOff x="-6713450" y="2397900"/>
            <a:chExt cx="295375" cy="291450"/>
          </a:xfrm>
        </p:grpSpPr>
        <p:sp>
          <p:nvSpPr>
            <p:cNvPr id="12541" name="Google Shape;12541;p11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11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3" name="Google Shape;12543;p116"/>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4" name="Google Shape;12544;p116"/>
          <p:cNvGrpSpPr/>
          <p:nvPr/>
        </p:nvGrpSpPr>
        <p:grpSpPr>
          <a:xfrm>
            <a:off x="3551844" y="1631401"/>
            <a:ext cx="423069" cy="420507"/>
            <a:chOff x="-4932650" y="2046625"/>
            <a:chExt cx="293025" cy="291250"/>
          </a:xfrm>
        </p:grpSpPr>
        <p:sp>
          <p:nvSpPr>
            <p:cNvPr id="12545" name="Google Shape;12545;p11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11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7" name="Google Shape;12547;p116"/>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8" name="Google Shape;12548;p116"/>
          <p:cNvGrpSpPr/>
          <p:nvPr/>
        </p:nvGrpSpPr>
        <p:grpSpPr>
          <a:xfrm>
            <a:off x="3563775" y="2660957"/>
            <a:ext cx="423069" cy="420796"/>
            <a:chOff x="-4931075" y="2765725"/>
            <a:chExt cx="293025" cy="291450"/>
          </a:xfrm>
        </p:grpSpPr>
        <p:sp>
          <p:nvSpPr>
            <p:cNvPr id="12549" name="Google Shape;12549;p11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11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116"/>
          <p:cNvGrpSpPr/>
          <p:nvPr/>
        </p:nvGrpSpPr>
        <p:grpSpPr>
          <a:xfrm>
            <a:off x="6269343" y="1656289"/>
            <a:ext cx="420796" cy="370732"/>
            <a:chOff x="-3137650" y="2067900"/>
            <a:chExt cx="291450" cy="256775"/>
          </a:xfrm>
        </p:grpSpPr>
        <p:sp>
          <p:nvSpPr>
            <p:cNvPr id="12552" name="Google Shape;12552;p11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11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11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116"/>
          <p:cNvGrpSpPr/>
          <p:nvPr/>
        </p:nvGrpSpPr>
        <p:grpSpPr>
          <a:xfrm>
            <a:off x="6269343" y="2139926"/>
            <a:ext cx="420796" cy="421770"/>
            <a:chOff x="-3137650" y="2408950"/>
            <a:chExt cx="291450" cy="292125"/>
          </a:xfrm>
        </p:grpSpPr>
        <p:sp>
          <p:nvSpPr>
            <p:cNvPr id="12556" name="Google Shape;12556;p11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11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11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11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11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116"/>
          <p:cNvGrpSpPr/>
          <p:nvPr/>
        </p:nvGrpSpPr>
        <p:grpSpPr>
          <a:xfrm>
            <a:off x="6281274" y="2685412"/>
            <a:ext cx="420796" cy="371887"/>
            <a:chOff x="-3137650" y="2787000"/>
            <a:chExt cx="291450" cy="257575"/>
          </a:xfrm>
        </p:grpSpPr>
        <p:sp>
          <p:nvSpPr>
            <p:cNvPr id="12562" name="Google Shape;12562;p11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11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11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11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11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11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11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11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0" name="Google Shape;12570;p116"/>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116"/>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116"/>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3" name="Google Shape;12573;p116"/>
          <p:cNvGrpSpPr/>
          <p:nvPr/>
        </p:nvGrpSpPr>
        <p:grpSpPr>
          <a:xfrm>
            <a:off x="1399451" y="2660397"/>
            <a:ext cx="421914" cy="421914"/>
            <a:chOff x="-6354300" y="2757075"/>
            <a:chExt cx="292225" cy="292225"/>
          </a:xfrm>
        </p:grpSpPr>
        <p:sp>
          <p:nvSpPr>
            <p:cNvPr id="12574" name="Google Shape;12574;p11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11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11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11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116"/>
          <p:cNvGrpSpPr/>
          <p:nvPr/>
        </p:nvGrpSpPr>
        <p:grpSpPr>
          <a:xfrm>
            <a:off x="4093454" y="1629560"/>
            <a:ext cx="424188" cy="424188"/>
            <a:chOff x="-4573475" y="2045850"/>
            <a:chExt cx="293800" cy="293800"/>
          </a:xfrm>
        </p:grpSpPr>
        <p:sp>
          <p:nvSpPr>
            <p:cNvPr id="12579" name="Google Shape;12579;p11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11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116"/>
          <p:cNvGrpSpPr/>
          <p:nvPr/>
        </p:nvGrpSpPr>
        <p:grpSpPr>
          <a:xfrm>
            <a:off x="4092877" y="2138699"/>
            <a:ext cx="425343" cy="424225"/>
            <a:chOff x="-4570325" y="2405775"/>
            <a:chExt cx="294600" cy="293825"/>
          </a:xfrm>
        </p:grpSpPr>
        <p:sp>
          <p:nvSpPr>
            <p:cNvPr id="12582" name="Google Shape;12582;p11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11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4" name="Google Shape;12584;p116"/>
          <p:cNvGrpSpPr/>
          <p:nvPr/>
        </p:nvGrpSpPr>
        <p:grpSpPr>
          <a:xfrm>
            <a:off x="4105945" y="2659838"/>
            <a:ext cx="423069" cy="423033"/>
            <a:chOff x="-4572700" y="2764950"/>
            <a:chExt cx="293025" cy="293000"/>
          </a:xfrm>
        </p:grpSpPr>
        <p:sp>
          <p:nvSpPr>
            <p:cNvPr id="12585" name="Google Shape;12585;p11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11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11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11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11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116"/>
          <p:cNvGrpSpPr/>
          <p:nvPr/>
        </p:nvGrpSpPr>
        <p:grpSpPr>
          <a:xfrm>
            <a:off x="6824707" y="1631239"/>
            <a:ext cx="414840" cy="420832"/>
            <a:chOff x="-2777700" y="2049775"/>
            <a:chExt cx="287325" cy="291475"/>
          </a:xfrm>
        </p:grpSpPr>
        <p:sp>
          <p:nvSpPr>
            <p:cNvPr id="12591" name="Google Shape;12591;p11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11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11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116"/>
          <p:cNvGrpSpPr/>
          <p:nvPr/>
        </p:nvGrpSpPr>
        <p:grpSpPr>
          <a:xfrm>
            <a:off x="6821170" y="2140431"/>
            <a:ext cx="421914" cy="420759"/>
            <a:chOff x="-2571737" y="2403625"/>
            <a:chExt cx="292225" cy="291425"/>
          </a:xfrm>
        </p:grpSpPr>
        <p:sp>
          <p:nvSpPr>
            <p:cNvPr id="12595" name="Google Shape;12595;p11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11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11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11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11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11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11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116"/>
          <p:cNvGrpSpPr/>
          <p:nvPr/>
        </p:nvGrpSpPr>
        <p:grpSpPr>
          <a:xfrm>
            <a:off x="6821170" y="2661534"/>
            <a:ext cx="421914" cy="419640"/>
            <a:chOff x="-2571737" y="2764550"/>
            <a:chExt cx="292225" cy="290650"/>
          </a:xfrm>
        </p:grpSpPr>
        <p:sp>
          <p:nvSpPr>
            <p:cNvPr id="12603" name="Google Shape;12603;p11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11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11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6" name="Google Shape;12606;p116"/>
          <p:cNvGrpSpPr/>
          <p:nvPr/>
        </p:nvGrpSpPr>
        <p:grpSpPr>
          <a:xfrm>
            <a:off x="3020671" y="3230538"/>
            <a:ext cx="421914" cy="423864"/>
            <a:chOff x="-1333975" y="2365850"/>
            <a:chExt cx="292225" cy="293575"/>
          </a:xfrm>
        </p:grpSpPr>
        <p:sp>
          <p:nvSpPr>
            <p:cNvPr id="12607" name="Google Shape;12607;p11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11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11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11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11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11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11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11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116"/>
          <p:cNvGrpSpPr/>
          <p:nvPr/>
        </p:nvGrpSpPr>
        <p:grpSpPr>
          <a:xfrm>
            <a:off x="1954146" y="2660397"/>
            <a:ext cx="398020" cy="421914"/>
            <a:chOff x="-5995925" y="2757850"/>
            <a:chExt cx="275675" cy="292225"/>
          </a:xfrm>
        </p:grpSpPr>
        <p:sp>
          <p:nvSpPr>
            <p:cNvPr id="12616" name="Google Shape;12616;p11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11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11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11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11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11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11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11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11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5" name="Google Shape;12625;p116"/>
          <p:cNvGrpSpPr/>
          <p:nvPr/>
        </p:nvGrpSpPr>
        <p:grpSpPr>
          <a:xfrm>
            <a:off x="4634433" y="1631816"/>
            <a:ext cx="421951" cy="419677"/>
            <a:chOff x="-4211975" y="2046625"/>
            <a:chExt cx="292250" cy="290675"/>
          </a:xfrm>
        </p:grpSpPr>
        <p:sp>
          <p:nvSpPr>
            <p:cNvPr id="12626" name="Google Shape;12626;p11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11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116"/>
          <p:cNvGrpSpPr/>
          <p:nvPr/>
        </p:nvGrpSpPr>
        <p:grpSpPr>
          <a:xfrm>
            <a:off x="4684479" y="2138699"/>
            <a:ext cx="321859" cy="424225"/>
            <a:chOff x="-4178875" y="2405775"/>
            <a:chExt cx="222925" cy="293825"/>
          </a:xfrm>
        </p:grpSpPr>
        <p:sp>
          <p:nvSpPr>
            <p:cNvPr id="12629" name="Google Shape;12629;p11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11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11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2" name="Google Shape;12632;p116"/>
          <p:cNvGrpSpPr/>
          <p:nvPr/>
        </p:nvGrpSpPr>
        <p:grpSpPr>
          <a:xfrm>
            <a:off x="4646942" y="2673483"/>
            <a:ext cx="420796" cy="395746"/>
            <a:chOff x="-4211975" y="2783850"/>
            <a:chExt cx="291450" cy="274100"/>
          </a:xfrm>
        </p:grpSpPr>
        <p:sp>
          <p:nvSpPr>
            <p:cNvPr id="12633" name="Google Shape;12633;p11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11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11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6" name="Google Shape;12636;p116"/>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7" name="Google Shape;12637;p116"/>
          <p:cNvGrpSpPr/>
          <p:nvPr/>
        </p:nvGrpSpPr>
        <p:grpSpPr>
          <a:xfrm>
            <a:off x="7351871" y="2140413"/>
            <a:ext cx="420796" cy="420796"/>
            <a:chOff x="-2419325" y="2408150"/>
            <a:chExt cx="291450" cy="291450"/>
          </a:xfrm>
        </p:grpSpPr>
        <p:sp>
          <p:nvSpPr>
            <p:cNvPr id="12638" name="Google Shape;12638;p11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11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11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11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11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11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11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5" name="Google Shape;12645;p116"/>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6" name="Google Shape;12646;p116"/>
          <p:cNvGrpSpPr/>
          <p:nvPr/>
        </p:nvGrpSpPr>
        <p:grpSpPr>
          <a:xfrm>
            <a:off x="4673396" y="3231514"/>
            <a:ext cx="420796" cy="421914"/>
            <a:chOff x="-1333200" y="2770450"/>
            <a:chExt cx="291450" cy="292225"/>
          </a:xfrm>
        </p:grpSpPr>
        <p:sp>
          <p:nvSpPr>
            <p:cNvPr id="12647" name="Google Shape;12647;p11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11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116"/>
          <p:cNvGrpSpPr/>
          <p:nvPr/>
        </p:nvGrpSpPr>
        <p:grpSpPr>
          <a:xfrm>
            <a:off x="2470009" y="1631256"/>
            <a:ext cx="423069" cy="420796"/>
            <a:chOff x="-5635200" y="2037975"/>
            <a:chExt cx="293025" cy="291450"/>
          </a:xfrm>
        </p:grpSpPr>
        <p:sp>
          <p:nvSpPr>
            <p:cNvPr id="12650" name="Google Shape;12650;p11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11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116"/>
          <p:cNvGrpSpPr/>
          <p:nvPr/>
        </p:nvGrpSpPr>
        <p:grpSpPr>
          <a:xfrm>
            <a:off x="2468295" y="2140412"/>
            <a:ext cx="426499" cy="420796"/>
            <a:chOff x="-5637575" y="2397900"/>
            <a:chExt cx="295400" cy="291450"/>
          </a:xfrm>
        </p:grpSpPr>
        <p:sp>
          <p:nvSpPr>
            <p:cNvPr id="12653" name="Google Shape;12653;p11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11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11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11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7" name="Google Shape;12657;p116"/>
          <p:cNvGrpSpPr/>
          <p:nvPr/>
        </p:nvGrpSpPr>
        <p:grpSpPr>
          <a:xfrm>
            <a:off x="2481958" y="2660397"/>
            <a:ext cx="423033" cy="421914"/>
            <a:chOff x="-5635975" y="2757075"/>
            <a:chExt cx="293000" cy="292225"/>
          </a:xfrm>
        </p:grpSpPr>
        <p:sp>
          <p:nvSpPr>
            <p:cNvPr id="12658" name="Google Shape;12658;p11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11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116"/>
          <p:cNvGrpSpPr/>
          <p:nvPr/>
        </p:nvGrpSpPr>
        <p:grpSpPr>
          <a:xfrm>
            <a:off x="5165893" y="1631256"/>
            <a:ext cx="423069" cy="420796"/>
            <a:chOff x="-3854375" y="2046625"/>
            <a:chExt cx="293025" cy="291450"/>
          </a:xfrm>
        </p:grpSpPr>
        <p:sp>
          <p:nvSpPr>
            <p:cNvPr id="12661" name="Google Shape;12661;p11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11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3" name="Google Shape;12663;p116"/>
          <p:cNvGrpSpPr/>
          <p:nvPr/>
        </p:nvGrpSpPr>
        <p:grpSpPr>
          <a:xfrm>
            <a:off x="5164756" y="2138717"/>
            <a:ext cx="425343" cy="424188"/>
            <a:chOff x="-3854375" y="2405000"/>
            <a:chExt cx="294600" cy="293800"/>
          </a:xfrm>
        </p:grpSpPr>
        <p:sp>
          <p:nvSpPr>
            <p:cNvPr id="12664" name="Google Shape;12664;p11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11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116"/>
          <p:cNvGrpSpPr/>
          <p:nvPr/>
        </p:nvGrpSpPr>
        <p:grpSpPr>
          <a:xfrm>
            <a:off x="5178961" y="2659838"/>
            <a:ext cx="420796" cy="423033"/>
            <a:chOff x="-3852025" y="2764950"/>
            <a:chExt cx="291450" cy="293000"/>
          </a:xfrm>
        </p:grpSpPr>
        <p:sp>
          <p:nvSpPr>
            <p:cNvPr id="12667" name="Google Shape;12667;p11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11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9" name="Google Shape;12669;p116"/>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116"/>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1" name="Google Shape;12671;p116"/>
          <p:cNvGrpSpPr/>
          <p:nvPr/>
        </p:nvGrpSpPr>
        <p:grpSpPr>
          <a:xfrm>
            <a:off x="7901550" y="2660398"/>
            <a:ext cx="420796" cy="421914"/>
            <a:chOff x="-2060175" y="2768875"/>
            <a:chExt cx="291450" cy="292225"/>
          </a:xfrm>
        </p:grpSpPr>
        <p:sp>
          <p:nvSpPr>
            <p:cNvPr id="12672" name="Google Shape;12672;p11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11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116"/>
          <p:cNvGrpSpPr/>
          <p:nvPr/>
        </p:nvGrpSpPr>
        <p:grpSpPr>
          <a:xfrm>
            <a:off x="1915160" y="3232071"/>
            <a:ext cx="421914" cy="420796"/>
            <a:chOff x="-937025" y="2064750"/>
            <a:chExt cx="292225" cy="291450"/>
          </a:xfrm>
        </p:grpSpPr>
        <p:sp>
          <p:nvSpPr>
            <p:cNvPr id="12675" name="Google Shape;12675;p11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11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11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116"/>
          <p:cNvGrpSpPr/>
          <p:nvPr/>
        </p:nvGrpSpPr>
        <p:grpSpPr>
          <a:xfrm>
            <a:off x="3018323" y="1630697"/>
            <a:ext cx="421951" cy="421914"/>
            <a:chOff x="-5276050" y="2037975"/>
            <a:chExt cx="292250" cy="292225"/>
          </a:xfrm>
        </p:grpSpPr>
        <p:sp>
          <p:nvSpPr>
            <p:cNvPr id="12679" name="Google Shape;12679;p11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11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11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2" name="Google Shape;12682;p116"/>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116"/>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4" name="Google Shape;12684;p116"/>
          <p:cNvGrpSpPr/>
          <p:nvPr/>
        </p:nvGrpSpPr>
        <p:grpSpPr>
          <a:xfrm>
            <a:off x="5777136" y="1631256"/>
            <a:ext cx="324133" cy="420796"/>
            <a:chOff x="-3462150" y="2046625"/>
            <a:chExt cx="224500" cy="291450"/>
          </a:xfrm>
        </p:grpSpPr>
        <p:sp>
          <p:nvSpPr>
            <p:cNvPr id="12685" name="Google Shape;12685;p11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11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11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11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11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11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11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116"/>
          <p:cNvGrpSpPr/>
          <p:nvPr/>
        </p:nvGrpSpPr>
        <p:grpSpPr>
          <a:xfrm>
            <a:off x="5752700" y="2139276"/>
            <a:ext cx="373006" cy="423069"/>
            <a:chOff x="-3478675" y="2405775"/>
            <a:chExt cx="258350" cy="293025"/>
          </a:xfrm>
        </p:grpSpPr>
        <p:sp>
          <p:nvSpPr>
            <p:cNvPr id="12693" name="Google Shape;12693;p11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11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11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11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116"/>
          <p:cNvGrpSpPr/>
          <p:nvPr/>
        </p:nvGrpSpPr>
        <p:grpSpPr>
          <a:xfrm>
            <a:off x="5815218" y="2660398"/>
            <a:ext cx="271831" cy="421914"/>
            <a:chOff x="-3443250" y="2765725"/>
            <a:chExt cx="188275" cy="292225"/>
          </a:xfrm>
        </p:grpSpPr>
        <p:sp>
          <p:nvSpPr>
            <p:cNvPr id="12698" name="Google Shape;12698;p11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11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11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11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116"/>
          <p:cNvGrpSpPr/>
          <p:nvPr/>
        </p:nvGrpSpPr>
        <p:grpSpPr>
          <a:xfrm>
            <a:off x="844114" y="3230934"/>
            <a:ext cx="371887" cy="423069"/>
            <a:chOff x="-1684475" y="2049000"/>
            <a:chExt cx="257575" cy="293025"/>
          </a:xfrm>
        </p:grpSpPr>
        <p:sp>
          <p:nvSpPr>
            <p:cNvPr id="12703" name="Google Shape;12703;p11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11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11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11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7" name="Google Shape;12707;p116"/>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8" name="Google Shape;12708;p116"/>
          <p:cNvGrpSpPr/>
          <p:nvPr/>
        </p:nvGrpSpPr>
        <p:grpSpPr>
          <a:xfrm>
            <a:off x="4134007" y="3231514"/>
            <a:ext cx="420796" cy="421914"/>
            <a:chOff x="-1700225" y="2768875"/>
            <a:chExt cx="291450" cy="292225"/>
          </a:xfrm>
        </p:grpSpPr>
        <p:sp>
          <p:nvSpPr>
            <p:cNvPr id="12709" name="Google Shape;12709;p11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11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11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11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11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11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5" name="Google Shape;12715;p116"/>
          <p:cNvGrpSpPr/>
          <p:nvPr/>
        </p:nvGrpSpPr>
        <p:grpSpPr>
          <a:xfrm>
            <a:off x="3602355" y="3230935"/>
            <a:ext cx="371887" cy="423069"/>
            <a:chOff x="-919700" y="2420750"/>
            <a:chExt cx="257575" cy="293025"/>
          </a:xfrm>
        </p:grpSpPr>
        <p:sp>
          <p:nvSpPr>
            <p:cNvPr id="12716" name="Google Shape;12716;p11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11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11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116"/>
          <p:cNvGrpSpPr/>
          <p:nvPr/>
        </p:nvGrpSpPr>
        <p:grpSpPr>
          <a:xfrm>
            <a:off x="1937547" y="1645950"/>
            <a:ext cx="409531" cy="410617"/>
            <a:chOff x="6679825" y="2693700"/>
            <a:chExt cx="257875" cy="258575"/>
          </a:xfrm>
        </p:grpSpPr>
        <p:sp>
          <p:nvSpPr>
            <p:cNvPr id="12720" name="Google Shape;12720;p11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11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2" name="Google Shape;12722;p116"/>
          <p:cNvGrpSpPr/>
          <p:nvPr/>
        </p:nvGrpSpPr>
        <p:grpSpPr>
          <a:xfrm>
            <a:off x="1927121" y="2142110"/>
            <a:ext cx="420531" cy="417262"/>
            <a:chOff x="6790450" y="3119050"/>
            <a:chExt cx="262750" cy="260675"/>
          </a:xfrm>
        </p:grpSpPr>
        <p:sp>
          <p:nvSpPr>
            <p:cNvPr id="12723" name="Google Shape;12723;p11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11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116"/>
          <p:cNvGrpSpPr/>
          <p:nvPr/>
        </p:nvGrpSpPr>
        <p:grpSpPr>
          <a:xfrm>
            <a:off x="6853082" y="3755436"/>
            <a:ext cx="358093" cy="407391"/>
            <a:chOff x="7660859" y="2571753"/>
            <a:chExt cx="366561" cy="417024"/>
          </a:xfrm>
        </p:grpSpPr>
        <p:sp>
          <p:nvSpPr>
            <p:cNvPr id="12726" name="Google Shape;12726;p11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11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11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116"/>
          <p:cNvGrpSpPr/>
          <p:nvPr/>
        </p:nvGrpSpPr>
        <p:grpSpPr>
          <a:xfrm>
            <a:off x="4387763" y="3755436"/>
            <a:ext cx="407391" cy="407391"/>
            <a:chOff x="5566722" y="2571753"/>
            <a:chExt cx="417024" cy="417024"/>
          </a:xfrm>
        </p:grpSpPr>
        <p:sp>
          <p:nvSpPr>
            <p:cNvPr id="12730" name="Google Shape;12730;p11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11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2" name="Google Shape;12732;p116"/>
          <p:cNvGrpSpPr/>
          <p:nvPr/>
        </p:nvGrpSpPr>
        <p:grpSpPr>
          <a:xfrm>
            <a:off x="5004096" y="3857692"/>
            <a:ext cx="407381" cy="202880"/>
            <a:chOff x="6090251" y="2676413"/>
            <a:chExt cx="417014" cy="207677"/>
          </a:xfrm>
        </p:grpSpPr>
        <p:sp>
          <p:nvSpPr>
            <p:cNvPr id="12733" name="Google Shape;12733;p11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11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11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11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7" name="Google Shape;12737;p116"/>
          <p:cNvGrpSpPr/>
          <p:nvPr/>
        </p:nvGrpSpPr>
        <p:grpSpPr>
          <a:xfrm>
            <a:off x="6236750" y="3755436"/>
            <a:ext cx="407391" cy="407391"/>
            <a:chOff x="7137330" y="2571753"/>
            <a:chExt cx="417024" cy="417024"/>
          </a:xfrm>
        </p:grpSpPr>
        <p:sp>
          <p:nvSpPr>
            <p:cNvPr id="12738" name="Google Shape;12738;p11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11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11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1" name="Google Shape;12741;p116"/>
          <p:cNvGrpSpPr/>
          <p:nvPr/>
        </p:nvGrpSpPr>
        <p:grpSpPr>
          <a:xfrm>
            <a:off x="5620418" y="3755436"/>
            <a:ext cx="407391" cy="407391"/>
            <a:chOff x="6613801" y="2571753"/>
            <a:chExt cx="417024" cy="417024"/>
          </a:xfrm>
        </p:grpSpPr>
        <p:sp>
          <p:nvSpPr>
            <p:cNvPr id="12742" name="Google Shape;12742;p11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11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11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11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11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116"/>
          <p:cNvGrpSpPr/>
          <p:nvPr/>
        </p:nvGrpSpPr>
        <p:grpSpPr>
          <a:xfrm>
            <a:off x="7908242" y="3238780"/>
            <a:ext cx="407411" cy="407411"/>
            <a:chOff x="2964567" y="2571753"/>
            <a:chExt cx="417045" cy="417045"/>
          </a:xfrm>
        </p:grpSpPr>
        <p:sp>
          <p:nvSpPr>
            <p:cNvPr id="12748" name="Google Shape;12748;p11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11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116"/>
          <p:cNvGrpSpPr/>
          <p:nvPr/>
        </p:nvGrpSpPr>
        <p:grpSpPr>
          <a:xfrm>
            <a:off x="1922414" y="3815897"/>
            <a:ext cx="407391" cy="286470"/>
            <a:chOff x="3476576" y="2633631"/>
            <a:chExt cx="417024" cy="293244"/>
          </a:xfrm>
        </p:grpSpPr>
        <p:sp>
          <p:nvSpPr>
            <p:cNvPr id="12751" name="Google Shape;12751;p11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11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3" name="Google Shape;12753;p116"/>
          <p:cNvGrpSpPr/>
          <p:nvPr/>
        </p:nvGrpSpPr>
        <p:grpSpPr>
          <a:xfrm>
            <a:off x="2538746" y="3755508"/>
            <a:ext cx="407411" cy="407248"/>
            <a:chOff x="3988564" y="2571836"/>
            <a:chExt cx="417045" cy="416878"/>
          </a:xfrm>
        </p:grpSpPr>
        <p:sp>
          <p:nvSpPr>
            <p:cNvPr id="12754" name="Google Shape;12754;p11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11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116"/>
          <p:cNvGrpSpPr/>
          <p:nvPr/>
        </p:nvGrpSpPr>
        <p:grpSpPr>
          <a:xfrm>
            <a:off x="3155099" y="3755436"/>
            <a:ext cx="407391" cy="407391"/>
            <a:chOff x="4500573" y="2571753"/>
            <a:chExt cx="417024" cy="417024"/>
          </a:xfrm>
        </p:grpSpPr>
        <p:sp>
          <p:nvSpPr>
            <p:cNvPr id="12757" name="Google Shape;12757;p11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11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9" name="Google Shape;12759;p116"/>
          <p:cNvGrpSpPr/>
          <p:nvPr/>
        </p:nvGrpSpPr>
        <p:grpSpPr>
          <a:xfrm>
            <a:off x="3771431" y="3755436"/>
            <a:ext cx="407391" cy="407391"/>
            <a:chOff x="5012603" y="2571753"/>
            <a:chExt cx="417024" cy="417024"/>
          </a:xfrm>
        </p:grpSpPr>
        <p:sp>
          <p:nvSpPr>
            <p:cNvPr id="12760" name="Google Shape;12760;p11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11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2" name="Google Shape;12762;p116"/>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3" name="Google Shape;12763;p116"/>
          <p:cNvGrpSpPr/>
          <p:nvPr/>
        </p:nvGrpSpPr>
        <p:grpSpPr>
          <a:xfrm>
            <a:off x="5733329" y="3238790"/>
            <a:ext cx="407432" cy="407391"/>
            <a:chOff x="812101" y="2571761"/>
            <a:chExt cx="417066" cy="417024"/>
          </a:xfrm>
        </p:grpSpPr>
        <p:sp>
          <p:nvSpPr>
            <p:cNvPr id="12764" name="Google Shape;12764;p11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11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11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11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116"/>
          <p:cNvGrpSpPr/>
          <p:nvPr/>
        </p:nvGrpSpPr>
        <p:grpSpPr>
          <a:xfrm>
            <a:off x="6253923" y="3238790"/>
            <a:ext cx="407391" cy="407391"/>
            <a:chOff x="1323129" y="2571761"/>
            <a:chExt cx="417024" cy="417024"/>
          </a:xfrm>
        </p:grpSpPr>
        <p:sp>
          <p:nvSpPr>
            <p:cNvPr id="12769" name="Google Shape;12769;p11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11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11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11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3" name="Google Shape;12773;p116"/>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4" name="Google Shape;12774;p116"/>
          <p:cNvGrpSpPr/>
          <p:nvPr/>
        </p:nvGrpSpPr>
        <p:grpSpPr>
          <a:xfrm>
            <a:off x="7390398" y="3238843"/>
            <a:ext cx="408023" cy="407411"/>
            <a:chOff x="2344476" y="2571761"/>
            <a:chExt cx="417671" cy="417045"/>
          </a:xfrm>
        </p:grpSpPr>
        <p:sp>
          <p:nvSpPr>
            <p:cNvPr id="12775" name="Google Shape;12775;p11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11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80" name="Shape 12780"/>
        <p:cNvGrpSpPr/>
        <p:nvPr/>
      </p:nvGrpSpPr>
      <p:grpSpPr>
        <a:xfrm>
          <a:off x="0" y="0"/>
          <a:ext cx="0" cy="0"/>
          <a:chOff x="0" y="0"/>
          <a:chExt cx="0" cy="0"/>
        </a:xfrm>
      </p:grpSpPr>
      <p:pic>
        <p:nvPicPr>
          <p:cNvPr id="12781" name="Google Shape;12781;p11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10" name="Shape 1410"/>
        <p:cNvGrpSpPr/>
        <p:nvPr/>
      </p:nvGrpSpPr>
      <p:grpSpPr>
        <a:xfrm>
          <a:off x="0" y="0"/>
          <a:ext cx="0" cy="0"/>
          <a:chOff x="0" y="0"/>
          <a:chExt cx="0" cy="0"/>
        </a:xfrm>
      </p:grpSpPr>
      <p:sp>
        <p:nvSpPr>
          <p:cNvPr id="1411" name="Google Shape;1411;p57"/>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412" name="Google Shape;1412;p57"/>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What did we accomplish?</a:t>
            </a:r>
            <a:endParaRPr>
              <a:solidFill>
                <a:schemeClr val="accent2"/>
              </a:solidFill>
            </a:endParaRPr>
          </a:p>
        </p:txBody>
      </p:sp>
      <p:grpSp>
        <p:nvGrpSpPr>
          <p:cNvPr id="1413" name="Google Shape;1413;p57"/>
          <p:cNvGrpSpPr/>
          <p:nvPr/>
        </p:nvGrpSpPr>
        <p:grpSpPr>
          <a:xfrm>
            <a:off x="6351340" y="1383010"/>
            <a:ext cx="2301266" cy="2377467"/>
            <a:chOff x="6945936" y="1456203"/>
            <a:chExt cx="2159597" cy="2231107"/>
          </a:xfrm>
        </p:grpSpPr>
        <p:sp>
          <p:nvSpPr>
            <p:cNvPr id="1414" name="Google Shape;1414;p57"/>
            <p:cNvSpPr/>
            <p:nvPr/>
          </p:nvSpPr>
          <p:spPr>
            <a:xfrm>
              <a:off x="7643769" y="1456203"/>
              <a:ext cx="1461763" cy="1846434"/>
            </a:xfrm>
            <a:custGeom>
              <a:rect b="b" l="l" r="r" t="t"/>
              <a:pathLst>
                <a:path extrusionOk="0" h="156577" w="123957">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7"/>
            <p:cNvSpPr/>
            <p:nvPr/>
          </p:nvSpPr>
          <p:spPr>
            <a:xfrm>
              <a:off x="7451434" y="1648538"/>
              <a:ext cx="1461763" cy="1846434"/>
            </a:xfrm>
            <a:custGeom>
              <a:rect b="b" l="l" r="r" t="t"/>
              <a:pathLst>
                <a:path extrusionOk="0" h="156577" w="123957">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7"/>
            <p:cNvSpPr/>
            <p:nvPr/>
          </p:nvSpPr>
          <p:spPr>
            <a:xfrm>
              <a:off x="7259100" y="1840875"/>
              <a:ext cx="1487174" cy="1846434"/>
            </a:xfrm>
            <a:custGeom>
              <a:rect b="b" l="l" r="r" t="t"/>
              <a:pathLst>
                <a:path extrusionOk="0" h="156577" w="123957">
                  <a:moveTo>
                    <a:pt x="1" y="1"/>
                  </a:moveTo>
                  <a:lnTo>
                    <a:pt x="1" y="156576"/>
                  </a:lnTo>
                  <a:lnTo>
                    <a:pt x="123956" y="156576"/>
                  </a:lnTo>
                  <a:lnTo>
                    <a:pt x="123956" y="27043"/>
                  </a:lnTo>
                  <a:lnTo>
                    <a:pt x="980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7"/>
            <p:cNvSpPr/>
            <p:nvPr/>
          </p:nvSpPr>
          <p:spPr>
            <a:xfrm>
              <a:off x="6945936" y="2917954"/>
              <a:ext cx="769354" cy="769354"/>
            </a:xfrm>
            <a:custGeom>
              <a:rect b="b" l="l" r="r" t="t"/>
              <a:pathLst>
                <a:path extrusionOk="0" h="65241" w="65241">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7"/>
            <p:cNvSpPr/>
            <p:nvPr/>
          </p:nvSpPr>
          <p:spPr>
            <a:xfrm>
              <a:off x="7215206" y="3187224"/>
              <a:ext cx="230815" cy="230815"/>
            </a:xfrm>
            <a:custGeom>
              <a:rect b="b" l="l" r="r" t="t"/>
              <a:pathLst>
                <a:path extrusionOk="0" h="19573" w="19573">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7"/>
            <p:cNvSpPr/>
            <p:nvPr/>
          </p:nvSpPr>
          <p:spPr>
            <a:xfrm>
              <a:off x="7489901" y="1994743"/>
              <a:ext cx="307749" cy="307749"/>
            </a:xfrm>
            <a:custGeom>
              <a:rect b="b" l="l" r="r" t="t"/>
              <a:pathLst>
                <a:path extrusionOk="0" h="26097" w="26097">
                  <a:moveTo>
                    <a:pt x="1" y="1"/>
                  </a:moveTo>
                  <a:lnTo>
                    <a:pt x="1" y="26097"/>
                  </a:lnTo>
                  <a:lnTo>
                    <a:pt x="26097" y="26097"/>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7"/>
            <p:cNvSpPr/>
            <p:nvPr/>
          </p:nvSpPr>
          <p:spPr>
            <a:xfrm>
              <a:off x="7489901" y="2533283"/>
              <a:ext cx="307749" cy="307749"/>
            </a:xfrm>
            <a:custGeom>
              <a:rect b="b" l="l" r="r" t="t"/>
              <a:pathLst>
                <a:path extrusionOk="0" h="26097" w="26097">
                  <a:moveTo>
                    <a:pt x="1" y="1"/>
                  </a:moveTo>
                  <a:lnTo>
                    <a:pt x="1" y="26096"/>
                  </a:lnTo>
                  <a:lnTo>
                    <a:pt x="26097" y="26096"/>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7"/>
            <p:cNvSpPr/>
            <p:nvPr/>
          </p:nvSpPr>
          <p:spPr>
            <a:xfrm>
              <a:off x="8259243" y="3148757"/>
              <a:ext cx="307749" cy="307749"/>
            </a:xfrm>
            <a:custGeom>
              <a:rect b="b" l="l" r="r" t="t"/>
              <a:pathLst>
                <a:path extrusionOk="0" h="26097" w="26097">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7"/>
            <p:cNvSpPr/>
            <p:nvPr/>
          </p:nvSpPr>
          <p:spPr>
            <a:xfrm>
              <a:off x="7913039" y="1956275"/>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7"/>
            <p:cNvSpPr/>
            <p:nvPr/>
          </p:nvSpPr>
          <p:spPr>
            <a:xfrm>
              <a:off x="7913039" y="2110144"/>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7"/>
            <p:cNvSpPr/>
            <p:nvPr/>
          </p:nvSpPr>
          <p:spPr>
            <a:xfrm>
              <a:off x="7913039" y="2264013"/>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7"/>
            <p:cNvSpPr/>
            <p:nvPr/>
          </p:nvSpPr>
          <p:spPr>
            <a:xfrm>
              <a:off x="7913039" y="2494815"/>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7"/>
            <p:cNvSpPr/>
            <p:nvPr/>
          </p:nvSpPr>
          <p:spPr>
            <a:xfrm>
              <a:off x="7913039" y="2648684"/>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7"/>
            <p:cNvSpPr/>
            <p:nvPr/>
          </p:nvSpPr>
          <p:spPr>
            <a:xfrm>
              <a:off x="7913039" y="2802552"/>
              <a:ext cx="615486" cy="76946"/>
            </a:xfrm>
            <a:custGeom>
              <a:rect b="b" l="l" r="r" t="t"/>
              <a:pathLst>
                <a:path extrusionOk="0" h="6525" w="52193">
                  <a:moveTo>
                    <a:pt x="1" y="0"/>
                  </a:moveTo>
                  <a:lnTo>
                    <a:pt x="1" y="6524"/>
                  </a:lnTo>
                  <a:lnTo>
                    <a:pt x="52192" y="6524"/>
                  </a:lnTo>
                  <a:lnTo>
                    <a:pt x="52192"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7"/>
            <p:cNvSpPr/>
            <p:nvPr/>
          </p:nvSpPr>
          <p:spPr>
            <a:xfrm>
              <a:off x="7797638" y="3110290"/>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7"/>
            <p:cNvSpPr/>
            <p:nvPr/>
          </p:nvSpPr>
          <p:spPr>
            <a:xfrm>
              <a:off x="7797638" y="3264158"/>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7"/>
            <p:cNvSpPr/>
            <p:nvPr/>
          </p:nvSpPr>
          <p:spPr>
            <a:xfrm>
              <a:off x="7797638" y="3418027"/>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7"/>
            <p:cNvSpPr/>
            <p:nvPr/>
          </p:nvSpPr>
          <p:spPr>
            <a:xfrm>
              <a:off x="8413100" y="1828800"/>
              <a:ext cx="333193" cy="319819"/>
            </a:xfrm>
            <a:custGeom>
              <a:rect b="b" l="l" r="r" t="t"/>
              <a:pathLst>
                <a:path extrusionOk="0" h="26097" w="26097">
                  <a:moveTo>
                    <a:pt x="0" y="1"/>
                  </a:moveTo>
                  <a:lnTo>
                    <a:pt x="0" y="26097"/>
                  </a:lnTo>
                  <a:lnTo>
                    <a:pt x="26096" y="26097"/>
                  </a:lnTo>
                  <a:lnTo>
                    <a:pt x="0" y="1"/>
                  </a:lnTo>
                  <a:close/>
                </a:path>
              </a:pathLst>
            </a:custGeom>
            <a:solidFill>
              <a:srgbClr val="BBBFFF"/>
            </a:solidFill>
            <a:ln cap="flat" cmpd="sng" w="9525">
              <a:solidFill>
                <a:srgbClr val="BBB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35" name="Shape 1435"/>
        <p:cNvGrpSpPr/>
        <p:nvPr/>
      </p:nvGrpSpPr>
      <p:grpSpPr>
        <a:xfrm>
          <a:off x="0" y="0"/>
          <a:ext cx="0" cy="0"/>
          <a:chOff x="0" y="0"/>
          <a:chExt cx="0" cy="0"/>
        </a:xfrm>
      </p:grpSpPr>
      <p:sp>
        <p:nvSpPr>
          <p:cNvPr id="1436" name="Google Shape;1436;p58"/>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03</a:t>
            </a:r>
            <a:endParaRPr>
              <a:solidFill>
                <a:schemeClr val="accent3"/>
              </a:solidFill>
            </a:endParaRPr>
          </a:p>
        </p:txBody>
      </p:sp>
      <p:sp>
        <p:nvSpPr>
          <p:cNvPr id="1437" name="Google Shape;1437;p58"/>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What are our goals for the week?</a:t>
            </a:r>
            <a:endParaRPr>
              <a:solidFill>
                <a:schemeClr val="accent3"/>
              </a:solidFill>
            </a:endParaRPr>
          </a:p>
        </p:txBody>
      </p:sp>
      <p:grpSp>
        <p:nvGrpSpPr>
          <p:cNvPr id="1438" name="Google Shape;1438;p58"/>
          <p:cNvGrpSpPr/>
          <p:nvPr/>
        </p:nvGrpSpPr>
        <p:grpSpPr>
          <a:xfrm>
            <a:off x="6275293" y="1383097"/>
            <a:ext cx="2377303" cy="2377303"/>
            <a:chOff x="5612559" y="834972"/>
            <a:chExt cx="3473558" cy="3473558"/>
          </a:xfrm>
        </p:grpSpPr>
        <p:sp>
          <p:nvSpPr>
            <p:cNvPr id="1439" name="Google Shape;1439;p58"/>
            <p:cNvSpPr/>
            <p:nvPr/>
          </p:nvSpPr>
          <p:spPr>
            <a:xfrm>
              <a:off x="5612559" y="3034881"/>
              <a:ext cx="2894635" cy="1273649"/>
            </a:xfrm>
            <a:custGeom>
              <a:rect b="b" l="l" r="r" t="t"/>
              <a:pathLst>
                <a:path extrusionOk="0" h="71765" w="163101">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8"/>
            <p:cNvSpPr/>
            <p:nvPr/>
          </p:nvSpPr>
          <p:spPr>
            <a:xfrm>
              <a:off x="5612559" y="2571742"/>
              <a:ext cx="2663066" cy="463157"/>
            </a:xfrm>
            <a:custGeom>
              <a:rect b="b" l="l" r="r" t="t"/>
              <a:pathLst>
                <a:path extrusionOk="0" h="26097" w="150053">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8"/>
            <p:cNvSpPr/>
            <p:nvPr/>
          </p:nvSpPr>
          <p:spPr>
            <a:xfrm>
              <a:off x="6075698" y="1413895"/>
              <a:ext cx="2663066" cy="2894635"/>
            </a:xfrm>
            <a:custGeom>
              <a:rect b="b" l="l" r="r" t="t"/>
              <a:pathLst>
                <a:path extrusionOk="0" h="163101" w="150053">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8"/>
            <p:cNvSpPr/>
            <p:nvPr/>
          </p:nvSpPr>
          <p:spPr>
            <a:xfrm>
              <a:off x="6075698" y="1066541"/>
              <a:ext cx="1796420" cy="463157"/>
            </a:xfrm>
            <a:custGeom>
              <a:rect b="b" l="l" r="r" t="t"/>
              <a:pathLst>
                <a:path extrusionOk="0" h="26097" w="101221">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8"/>
            <p:cNvSpPr/>
            <p:nvPr/>
          </p:nvSpPr>
          <p:spPr>
            <a:xfrm>
              <a:off x="8044038" y="1182326"/>
              <a:ext cx="694726" cy="694726"/>
            </a:xfrm>
            <a:custGeom>
              <a:rect b="b" l="l" r="r" t="t"/>
              <a:pathLst>
                <a:path extrusionOk="0" h="39145" w="39145">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8"/>
            <p:cNvSpPr/>
            <p:nvPr/>
          </p:nvSpPr>
          <p:spPr>
            <a:xfrm>
              <a:off x="7696684" y="834972"/>
              <a:ext cx="1389434" cy="1389434"/>
            </a:xfrm>
            <a:custGeom>
              <a:rect b="b" l="l" r="r" t="t"/>
              <a:pathLst>
                <a:path extrusionOk="0" h="78289" w="78289">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8"/>
            <p:cNvSpPr/>
            <p:nvPr/>
          </p:nvSpPr>
          <p:spPr>
            <a:xfrm>
              <a:off x="624937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8"/>
            <p:cNvSpPr/>
            <p:nvPr/>
          </p:nvSpPr>
          <p:spPr>
            <a:xfrm>
              <a:off x="6712514"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8"/>
            <p:cNvSpPr/>
            <p:nvPr/>
          </p:nvSpPr>
          <p:spPr>
            <a:xfrm>
              <a:off x="648094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8"/>
            <p:cNvSpPr/>
            <p:nvPr/>
          </p:nvSpPr>
          <p:spPr>
            <a:xfrm>
              <a:off x="7986146" y="1124433"/>
              <a:ext cx="810511" cy="810511"/>
            </a:xfrm>
            <a:custGeom>
              <a:rect b="b" l="l" r="r" t="t"/>
              <a:pathLst>
                <a:path extrusionOk="0" h="45669" w="45669">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8"/>
            <p:cNvSpPr/>
            <p:nvPr/>
          </p:nvSpPr>
          <p:spPr>
            <a:xfrm>
              <a:off x="6249375"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8"/>
            <p:cNvSpPr/>
            <p:nvPr/>
          </p:nvSpPr>
          <p:spPr>
            <a:xfrm>
              <a:off x="6017806"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8"/>
            <p:cNvSpPr/>
            <p:nvPr/>
          </p:nvSpPr>
          <p:spPr>
            <a:xfrm>
              <a:off x="5786237"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8"/>
            <p:cNvSpPr/>
            <p:nvPr/>
          </p:nvSpPr>
          <p:spPr>
            <a:xfrm>
              <a:off x="6210597" y="1714946"/>
              <a:ext cx="362990" cy="439996"/>
            </a:xfrm>
            <a:custGeom>
              <a:rect b="b" l="l" r="r" t="t"/>
              <a:pathLst>
                <a:path extrusionOk="0" h="24792" w="20453">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8"/>
            <p:cNvSpPr/>
            <p:nvPr/>
          </p:nvSpPr>
          <p:spPr>
            <a:xfrm>
              <a:off x="7719844" y="2178085"/>
              <a:ext cx="362990" cy="439996"/>
            </a:xfrm>
            <a:custGeom>
              <a:rect b="b" l="l" r="r" t="t"/>
              <a:pathLst>
                <a:path extrusionOk="0" h="24792" w="20453">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8"/>
            <p:cNvSpPr/>
            <p:nvPr/>
          </p:nvSpPr>
          <p:spPr>
            <a:xfrm>
              <a:off x="6712514" y="1703357"/>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8"/>
            <p:cNvSpPr/>
            <p:nvPr/>
          </p:nvSpPr>
          <p:spPr>
            <a:xfrm>
              <a:off x="6712514" y="193492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8"/>
            <p:cNvSpPr/>
            <p:nvPr/>
          </p:nvSpPr>
          <p:spPr>
            <a:xfrm>
              <a:off x="6712514" y="216649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8"/>
            <p:cNvSpPr/>
            <p:nvPr/>
          </p:nvSpPr>
          <p:spPr>
            <a:xfrm>
              <a:off x="6712514" y="2398065"/>
              <a:ext cx="578941" cy="115802"/>
            </a:xfrm>
            <a:custGeom>
              <a:rect b="b" l="l" r="r" t="t"/>
              <a:pathLst>
                <a:path extrusionOk="0" h="6525" w="32621">
                  <a:moveTo>
                    <a:pt x="1" y="1"/>
                  </a:moveTo>
                  <a:lnTo>
                    <a:pt x="1" y="6525"/>
                  </a:lnTo>
                  <a:lnTo>
                    <a:pt x="32621" y="6525"/>
                  </a:lnTo>
                  <a:lnTo>
                    <a:pt x="32621"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8"/>
            <p:cNvSpPr/>
            <p:nvPr/>
          </p:nvSpPr>
          <p:spPr>
            <a:xfrm>
              <a:off x="7407222" y="2398065"/>
              <a:ext cx="115802" cy="115802"/>
            </a:xfrm>
            <a:custGeom>
              <a:rect b="b" l="l" r="r" t="t"/>
              <a:pathLst>
                <a:path extrusionOk="0" h="6525" w="6525">
                  <a:moveTo>
                    <a:pt x="1" y="1"/>
                  </a:moveTo>
                  <a:lnTo>
                    <a:pt x="1" y="6525"/>
                  </a:lnTo>
                  <a:lnTo>
                    <a:pt x="6525" y="6525"/>
                  </a:lnTo>
                  <a:lnTo>
                    <a:pt x="6525"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8"/>
            <p:cNvSpPr/>
            <p:nvPr/>
          </p:nvSpPr>
          <p:spPr>
            <a:xfrm>
              <a:off x="7138596" y="3337653"/>
              <a:ext cx="474746" cy="668087"/>
            </a:xfrm>
            <a:custGeom>
              <a:rect b="b" l="l" r="r" t="t"/>
              <a:pathLst>
                <a:path extrusionOk="0" h="37644" w="2675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8"/>
            <p:cNvSpPr/>
            <p:nvPr/>
          </p:nvSpPr>
          <p:spPr>
            <a:xfrm>
              <a:off x="6274861" y="3337653"/>
              <a:ext cx="474728" cy="668087"/>
            </a:xfrm>
            <a:custGeom>
              <a:rect b="b" l="l" r="r" t="t"/>
              <a:pathLst>
                <a:path extrusionOk="0" h="37644" w="26749">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8"/>
            <p:cNvSpPr/>
            <p:nvPr/>
          </p:nvSpPr>
          <p:spPr>
            <a:xfrm>
              <a:off x="6771560" y="3194662"/>
              <a:ext cx="343325" cy="954088"/>
            </a:xfrm>
            <a:custGeom>
              <a:rect b="b" l="l" r="r" t="t"/>
              <a:pathLst>
                <a:path extrusionOk="0" h="53759" w="19345">
                  <a:moveTo>
                    <a:pt x="13016" y="1"/>
                  </a:moveTo>
                  <a:lnTo>
                    <a:pt x="1" y="52160"/>
                  </a:lnTo>
                  <a:lnTo>
                    <a:pt x="6329" y="53758"/>
                  </a:lnTo>
                  <a:lnTo>
                    <a:pt x="19345" y="1566"/>
                  </a:lnTo>
                  <a:lnTo>
                    <a:pt x="1301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8"/>
            <p:cNvSpPr/>
            <p:nvPr/>
          </p:nvSpPr>
          <p:spPr>
            <a:xfrm>
              <a:off x="5786237" y="367169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8"/>
            <p:cNvSpPr/>
            <p:nvPr/>
          </p:nvSpPr>
          <p:spPr>
            <a:xfrm>
              <a:off x="5786237" y="3208558"/>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p:nvPr/>
          </p:nvSpPr>
          <p:spPr>
            <a:xfrm>
              <a:off x="5786237" y="344012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8"/>
            <p:cNvSpPr/>
            <p:nvPr/>
          </p:nvSpPr>
          <p:spPr>
            <a:xfrm>
              <a:off x="7986146" y="401905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8"/>
            <p:cNvSpPr/>
            <p:nvPr/>
          </p:nvSpPr>
          <p:spPr>
            <a:xfrm>
              <a:off x="7986146" y="3555912"/>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8"/>
            <p:cNvSpPr/>
            <p:nvPr/>
          </p:nvSpPr>
          <p:spPr>
            <a:xfrm>
              <a:off x="7986146" y="378748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8"/>
            <p:cNvSpPr/>
            <p:nvPr/>
          </p:nvSpPr>
          <p:spPr>
            <a:xfrm>
              <a:off x="8449284" y="378748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8"/>
            <p:cNvSpPr/>
            <p:nvPr/>
          </p:nvSpPr>
          <p:spPr>
            <a:xfrm>
              <a:off x="8449284" y="401905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8"/>
            <p:cNvSpPr/>
            <p:nvPr/>
          </p:nvSpPr>
          <p:spPr>
            <a:xfrm>
              <a:off x="8449284" y="3555912"/>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74" name="Shape 1474"/>
        <p:cNvGrpSpPr/>
        <p:nvPr/>
      </p:nvGrpSpPr>
      <p:grpSpPr>
        <a:xfrm>
          <a:off x="0" y="0"/>
          <a:ext cx="0" cy="0"/>
          <a:chOff x="0" y="0"/>
          <a:chExt cx="0" cy="0"/>
        </a:xfrm>
      </p:grpSpPr>
      <p:sp>
        <p:nvSpPr>
          <p:cNvPr id="1475" name="Google Shape;1475;p59"/>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1476" name="Google Shape;1476;p59"/>
          <p:cNvSpPr/>
          <p:nvPr/>
        </p:nvSpPr>
        <p:spPr>
          <a:xfrm>
            <a:off x="11865675" y="1028350"/>
            <a:ext cx="40050" cy="12525"/>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9"/>
          <p:cNvSpPr txBox="1"/>
          <p:nvPr/>
        </p:nvSpPr>
        <p:spPr>
          <a:xfrm>
            <a:off x="2736850" y="2214475"/>
            <a:ext cx="4236300" cy="46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CEF3F5"/>
                </a:solidFill>
                <a:latin typeface="Roboto"/>
                <a:ea typeface="Roboto"/>
                <a:cs typeface="Roboto"/>
                <a:sym typeface="Roboto"/>
              </a:rPr>
              <a:t>Please remember to share your </a:t>
            </a:r>
            <a:r>
              <a:rPr b="1" lang="en" sz="2100">
                <a:solidFill>
                  <a:srgbClr val="972CB4"/>
                </a:solidFill>
                <a:latin typeface="Roboto"/>
                <a:ea typeface="Roboto"/>
                <a:cs typeface="Roboto"/>
                <a:sym typeface="Roboto"/>
              </a:rPr>
              <a:t>feedback</a:t>
            </a:r>
            <a:r>
              <a:rPr lang="en" sz="2100">
                <a:solidFill>
                  <a:srgbClr val="CEF3F5"/>
                </a:solidFill>
                <a:latin typeface="Roboto"/>
                <a:ea typeface="Roboto"/>
                <a:cs typeface="Roboto"/>
                <a:sym typeface="Roboto"/>
              </a:rPr>
              <a:t> :)</a:t>
            </a:r>
            <a:endParaRPr sz="2100">
              <a:solidFill>
                <a:srgbClr val="CEF3F5"/>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